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7" r:id="rId2"/>
    <p:sldId id="769" r:id="rId3"/>
    <p:sldId id="371" r:id="rId4"/>
    <p:sldId id="257" r:id="rId5"/>
    <p:sldId id="373" r:id="rId6"/>
    <p:sldId id="770" r:id="rId7"/>
    <p:sldId id="771" r:id="rId8"/>
    <p:sldId id="772" r:id="rId9"/>
    <p:sldId id="311" r:id="rId10"/>
    <p:sldId id="284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FF9999"/>
    <a:srgbClr val="FFCCFF"/>
    <a:srgbClr val="FF3300"/>
    <a:srgbClr val="0066FF"/>
    <a:srgbClr val="00FF99"/>
    <a:srgbClr val="993366"/>
    <a:srgbClr val="CC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 autoAdjust="0"/>
    <p:restoredTop sz="94470" autoAdjust="0"/>
  </p:normalViewPr>
  <p:slideViewPr>
    <p:cSldViewPr>
      <p:cViewPr varScale="1">
        <p:scale>
          <a:sx n="79" d="100"/>
          <a:sy n="79" d="100"/>
        </p:scale>
        <p:origin x="835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A74B1A-5356-4C6A-9DED-1C900C9978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51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3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bệnh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covid 19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5K.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5K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5K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71BE1-3FFA-4DBB-969D-EDCC8261EDFA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045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797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39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BB2A5-557C-4397-89B4-D6935036B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20B2F-7CE5-4580-9AF4-AE0B3C546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7D86B-DB2A-43F0-8829-DBE7C525AA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8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845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861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87DDC-5954-48A1-8DCF-7F44B41CD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5EC60-9916-467E-8AED-8C361EA4A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A4E5A-3A9E-4C2C-9A15-89B78452C5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3B78E-9D1A-4099-AFA7-8C9F3094B2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AD5B4-18F6-4EA2-B5F0-5198A078AD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9F009-88E9-4396-8E2A-CD3AAA912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36CC0-44B1-4630-A315-F7EA203630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AE9F7-CD28-420D-B371-7F8E418CF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9706B3-DEC2-4618-810A-DA2EC521D6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microsoft.com/office/2007/relationships/hdphoto" Target="../media/hdphoto2.wdp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4">
            <a:extLst>
              <a:ext uri="{FF2B5EF4-FFF2-40B4-BE49-F238E27FC236}">
                <a16:creationId xmlns:a16="http://schemas.microsoft.com/office/drawing/2014/main" id="{53B4447F-0ABC-4CCC-BF2F-F620C30C0432}"/>
              </a:ext>
            </a:extLst>
          </p:cNvPr>
          <p:cNvGrpSpPr/>
          <p:nvPr/>
        </p:nvGrpSpPr>
        <p:grpSpPr>
          <a:xfrm>
            <a:off x="352191" y="5180156"/>
            <a:ext cx="382915" cy="575185"/>
            <a:chOff x="2409628" y="1585566"/>
            <a:chExt cx="1594024" cy="1608784"/>
          </a:xfrm>
        </p:grpSpPr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690E3B74-BD08-4CF5-BCBB-F032133B3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9628" y="1620004"/>
              <a:ext cx="1594024" cy="1485788"/>
            </a:xfrm>
            <a:custGeom>
              <a:avLst/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5" name="Freeform 77">
              <a:extLst>
                <a:ext uri="{FF2B5EF4-FFF2-40B4-BE49-F238E27FC236}">
                  <a16:creationId xmlns:a16="http://schemas.microsoft.com/office/drawing/2014/main" id="{EA5684C5-3047-44B4-B5CE-37D25EEBB8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9147" y="1585566"/>
              <a:ext cx="1527607" cy="1608784"/>
            </a:xfrm>
            <a:custGeom>
              <a:avLst/>
              <a:gdLst>
                <a:gd name="T0" fmla="*/ 245 w 263"/>
                <a:gd name="T1" fmla="*/ 63 h 276"/>
                <a:gd name="T2" fmla="*/ 176 w 263"/>
                <a:gd name="T3" fmla="*/ 9 h 276"/>
                <a:gd name="T4" fmla="*/ 169 w 263"/>
                <a:gd name="T5" fmla="*/ 19 h 276"/>
                <a:gd name="T6" fmla="*/ 60 w 263"/>
                <a:gd name="T7" fmla="*/ 25 h 276"/>
                <a:gd name="T8" fmla="*/ 0 w 263"/>
                <a:gd name="T9" fmla="*/ 148 h 276"/>
                <a:gd name="T10" fmla="*/ 80 w 263"/>
                <a:gd name="T11" fmla="*/ 252 h 276"/>
                <a:gd name="T12" fmla="*/ 256 w 263"/>
                <a:gd name="T13" fmla="*/ 147 h 276"/>
                <a:gd name="T14" fmla="*/ 245 w 263"/>
                <a:gd name="T15" fmla="*/ 63 h 276"/>
                <a:gd name="T16" fmla="*/ 181 w 263"/>
                <a:gd name="T17" fmla="*/ 231 h 276"/>
                <a:gd name="T18" fmla="*/ 18 w 263"/>
                <a:gd name="T19" fmla="*/ 182 h 276"/>
                <a:gd name="T20" fmla="*/ 50 w 263"/>
                <a:gd name="T21" fmla="*/ 50 h 276"/>
                <a:gd name="T22" fmla="*/ 189 w 263"/>
                <a:gd name="T23" fmla="*/ 34 h 276"/>
                <a:gd name="T24" fmla="*/ 190 w 263"/>
                <a:gd name="T25" fmla="*/ 33 h 276"/>
                <a:gd name="T26" fmla="*/ 248 w 263"/>
                <a:gd name="T27" fmla="*/ 111 h 276"/>
                <a:gd name="T28" fmla="*/ 181 w 263"/>
                <a:gd name="T29" fmla="*/ 23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276">
                  <a:moveTo>
                    <a:pt x="245" y="63"/>
                  </a:moveTo>
                  <a:cubicBezTo>
                    <a:pt x="229" y="39"/>
                    <a:pt x="201" y="23"/>
                    <a:pt x="176" y="9"/>
                  </a:cubicBezTo>
                  <a:cubicBezTo>
                    <a:pt x="170" y="6"/>
                    <a:pt x="165" y="14"/>
                    <a:pt x="169" y="19"/>
                  </a:cubicBezTo>
                  <a:cubicBezTo>
                    <a:pt x="134" y="0"/>
                    <a:pt x="95" y="0"/>
                    <a:pt x="60" y="25"/>
                  </a:cubicBezTo>
                  <a:cubicBezTo>
                    <a:pt x="22" y="53"/>
                    <a:pt x="1" y="101"/>
                    <a:pt x="0" y="148"/>
                  </a:cubicBezTo>
                  <a:cubicBezTo>
                    <a:pt x="0" y="199"/>
                    <a:pt x="32" y="238"/>
                    <a:pt x="80" y="252"/>
                  </a:cubicBezTo>
                  <a:cubicBezTo>
                    <a:pt x="161" y="276"/>
                    <a:pt x="237" y="228"/>
                    <a:pt x="256" y="147"/>
                  </a:cubicBezTo>
                  <a:cubicBezTo>
                    <a:pt x="263" y="118"/>
                    <a:pt x="262" y="88"/>
                    <a:pt x="245" y="63"/>
                  </a:cubicBezTo>
                  <a:close/>
                  <a:moveTo>
                    <a:pt x="181" y="231"/>
                  </a:moveTo>
                  <a:cubicBezTo>
                    <a:pt x="128" y="263"/>
                    <a:pt x="40" y="244"/>
                    <a:pt x="18" y="182"/>
                  </a:cubicBezTo>
                  <a:cubicBezTo>
                    <a:pt x="2" y="137"/>
                    <a:pt x="20" y="84"/>
                    <a:pt x="50" y="50"/>
                  </a:cubicBezTo>
                  <a:cubicBezTo>
                    <a:pt x="88" y="6"/>
                    <a:pt x="142" y="4"/>
                    <a:pt x="189" y="34"/>
                  </a:cubicBezTo>
                  <a:cubicBezTo>
                    <a:pt x="190" y="35"/>
                    <a:pt x="191" y="34"/>
                    <a:pt x="190" y="33"/>
                  </a:cubicBezTo>
                  <a:cubicBezTo>
                    <a:pt x="219" y="52"/>
                    <a:pt x="246" y="71"/>
                    <a:pt x="248" y="111"/>
                  </a:cubicBezTo>
                  <a:cubicBezTo>
                    <a:pt x="251" y="160"/>
                    <a:pt x="222" y="207"/>
                    <a:pt x="181" y="23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" name="组合 36">
            <a:extLst>
              <a:ext uri="{FF2B5EF4-FFF2-40B4-BE49-F238E27FC236}">
                <a16:creationId xmlns:a16="http://schemas.microsoft.com/office/drawing/2014/main" id="{65009B1A-0E94-4880-80BB-4084898E7B32}"/>
              </a:ext>
            </a:extLst>
          </p:cNvPr>
          <p:cNvGrpSpPr/>
          <p:nvPr/>
        </p:nvGrpSpPr>
        <p:grpSpPr>
          <a:xfrm>
            <a:off x="1313647" y="4359887"/>
            <a:ext cx="639278" cy="523571"/>
            <a:chOff x="2256140" y="1944762"/>
            <a:chExt cx="917169" cy="751165"/>
          </a:xfrm>
        </p:grpSpPr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6A2E87E4-2D45-4360-8920-96576AD575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3">
              <a:extLst>
                <a:ext uri="{FF2B5EF4-FFF2-40B4-BE49-F238E27FC236}">
                  <a16:creationId xmlns:a16="http://schemas.microsoft.com/office/drawing/2014/main" id="{CC522818-A838-470B-9673-F01D5BA6C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39">
            <a:extLst>
              <a:ext uri="{FF2B5EF4-FFF2-40B4-BE49-F238E27FC236}">
                <a16:creationId xmlns:a16="http://schemas.microsoft.com/office/drawing/2014/main" id="{A7353921-0F25-4B37-9388-9D801EF9971D}"/>
              </a:ext>
            </a:extLst>
          </p:cNvPr>
          <p:cNvGrpSpPr/>
          <p:nvPr/>
        </p:nvGrpSpPr>
        <p:grpSpPr>
          <a:xfrm>
            <a:off x="9055712" y="3887589"/>
            <a:ext cx="1086067" cy="889493"/>
            <a:chOff x="2256140" y="1944762"/>
            <a:chExt cx="917169" cy="751165"/>
          </a:xfrm>
        </p:grpSpPr>
        <p:sp>
          <p:nvSpPr>
            <p:cNvPr id="31" name="Freeform 45">
              <a:extLst>
                <a:ext uri="{FF2B5EF4-FFF2-40B4-BE49-F238E27FC236}">
                  <a16:creationId xmlns:a16="http://schemas.microsoft.com/office/drawing/2014/main" id="{E540A1B3-C7B3-4480-ACB4-BF41B147AA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3">
              <a:extLst>
                <a:ext uri="{FF2B5EF4-FFF2-40B4-BE49-F238E27FC236}">
                  <a16:creationId xmlns:a16="http://schemas.microsoft.com/office/drawing/2014/main" id="{BD925068-4994-4A3D-A0DB-A8ACFB57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3" name="图片 9">
            <a:extLst>
              <a:ext uri="{FF2B5EF4-FFF2-40B4-BE49-F238E27FC236}">
                <a16:creationId xmlns:a16="http://schemas.microsoft.com/office/drawing/2014/main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225" y="32297"/>
            <a:ext cx="2133942" cy="1108172"/>
          </a:xfrm>
          <a:prstGeom prst="rect">
            <a:avLst/>
          </a:prstGeom>
        </p:spPr>
      </p:pic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1812594" y="56280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CHÍNH</a:t>
            </a:r>
          </a:p>
        </p:txBody>
      </p:sp>
      <p:sp>
        <p:nvSpPr>
          <p:cNvPr id="35" name="文本框 1">
            <a:extLst>
              <a:ext uri="{FF2B5EF4-FFF2-40B4-BE49-F238E27FC236}">
                <a16:creationId xmlns:a16="http://schemas.microsoft.com/office/drawing/2014/main" id="{70767FD4-96D8-4304-9BC9-7499F762B60B}"/>
              </a:ext>
            </a:extLst>
          </p:cNvPr>
          <p:cNvSpPr txBox="1"/>
          <p:nvPr/>
        </p:nvSpPr>
        <p:spPr>
          <a:xfrm>
            <a:off x="5257800" y="2705725"/>
            <a:ext cx="3684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  <a:ea typeface="inpin heiti" charset="-122"/>
              </a:rPr>
              <a:t>TOÁN</a:t>
            </a:r>
            <a:endParaRPr lang="zh-CN" altLang="en-US" sz="8800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UTM Cookies" panose="02040603050506020204" pitchFamily="18" charset="0"/>
              <a:ea typeface="inpin heiti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166C97-2891-4B5B-91B7-6E780A587854}"/>
              </a:ext>
            </a:extLst>
          </p:cNvPr>
          <p:cNvSpPr txBox="1"/>
          <p:nvPr/>
        </p:nvSpPr>
        <p:spPr>
          <a:xfrm>
            <a:off x="1488881" y="1707219"/>
            <a:ext cx="10242376" cy="1021556"/>
          </a:xfrm>
          <a:prstGeom prst="round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GIẢNG ĐIỆN TỬ LỚP 3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8F458EC-107E-4938-95AE-99841311E073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7" y="931674"/>
            <a:ext cx="1086484" cy="1017235"/>
          </a:xfrm>
          <a:prstGeom prst="rect">
            <a:avLst/>
          </a:prstGeom>
        </p:spPr>
      </p:pic>
      <p:pic>
        <p:nvPicPr>
          <p:cNvPr id="41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8706" y="61333"/>
            <a:ext cx="1566018" cy="1108172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3292" y="150330"/>
            <a:ext cx="930827" cy="658686"/>
          </a:xfrm>
          <a:prstGeom prst="rect">
            <a:avLst/>
          </a:prstGeom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7C5FD2F5-B1EB-4F06-9896-1E51D602A7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316138" y="6191250"/>
            <a:ext cx="613558" cy="460726"/>
          </a:xfrm>
          <a:prstGeom prst="rect">
            <a:avLst/>
          </a:prstGeom>
        </p:spPr>
      </p:pic>
      <p:pic>
        <p:nvPicPr>
          <p:cNvPr id="48" name="Picture 8">
            <a:extLst>
              <a:ext uri="{FF2B5EF4-FFF2-40B4-BE49-F238E27FC236}">
                <a16:creationId xmlns:a16="http://schemas.microsoft.com/office/drawing/2014/main" id="{C00B9274-5E3A-4428-A747-1E04D3A15C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572855" y="6211171"/>
            <a:ext cx="603942" cy="453506"/>
          </a:xfrm>
          <a:prstGeom prst="rect">
            <a:avLst/>
          </a:prstGeom>
        </p:spPr>
      </p:pic>
      <p:pic>
        <p:nvPicPr>
          <p:cNvPr id="49" name="图片 333">
            <a:extLst>
              <a:ext uri="{FF2B5EF4-FFF2-40B4-BE49-F238E27FC236}">
                <a16:creationId xmlns:a16="http://schemas.microsoft.com/office/drawing/2014/main" id="{F0325A83-867B-489E-A50B-5817A4C81C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" y="5814632"/>
            <a:ext cx="1222365" cy="1150461"/>
          </a:xfrm>
          <a:prstGeom prst="rect">
            <a:avLst/>
          </a:prstGeom>
        </p:spPr>
      </p:pic>
      <p:pic>
        <p:nvPicPr>
          <p:cNvPr id="50" name="图片 331">
            <a:extLst>
              <a:ext uri="{FF2B5EF4-FFF2-40B4-BE49-F238E27FC236}">
                <a16:creationId xmlns:a16="http://schemas.microsoft.com/office/drawing/2014/main" id="{96A86A64-A38E-4F26-9E5C-2A331CEEA9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" y="4530496"/>
            <a:ext cx="2045491" cy="2449689"/>
          </a:xfrm>
          <a:prstGeom prst="rect">
            <a:avLst/>
          </a:prstGeom>
        </p:spPr>
      </p:pic>
      <p:pic>
        <p:nvPicPr>
          <p:cNvPr id="51" name="图片 341">
            <a:extLst>
              <a:ext uri="{FF2B5EF4-FFF2-40B4-BE49-F238E27FC236}">
                <a16:creationId xmlns:a16="http://schemas.microsoft.com/office/drawing/2014/main" id="{B0B8ABF2-CAEF-4CF0-9A46-969B37381E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44" y="4408311"/>
            <a:ext cx="5887250" cy="2449689"/>
          </a:xfrm>
          <a:prstGeom prst="rect">
            <a:avLst/>
          </a:prstGeom>
        </p:spPr>
      </p:pic>
      <p:pic>
        <p:nvPicPr>
          <p:cNvPr id="54" name="图片 333">
            <a:extLst>
              <a:ext uri="{FF2B5EF4-FFF2-40B4-BE49-F238E27FC236}">
                <a16:creationId xmlns:a16="http://schemas.microsoft.com/office/drawing/2014/main" id="{373AFF73-937F-4B16-AF0E-5781F2569A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0465" y="5707539"/>
            <a:ext cx="1222365" cy="1150461"/>
          </a:xfrm>
          <a:prstGeom prst="rect">
            <a:avLst/>
          </a:prstGeom>
        </p:spPr>
      </p:pic>
      <p:grpSp>
        <p:nvGrpSpPr>
          <p:cNvPr id="56" name="组合 24">
            <a:extLst>
              <a:ext uri="{FF2B5EF4-FFF2-40B4-BE49-F238E27FC236}">
                <a16:creationId xmlns:a16="http://schemas.microsoft.com/office/drawing/2014/main" id="{085380EC-3D39-4FF9-9A8A-F8A58F1DDF79}"/>
              </a:ext>
            </a:extLst>
          </p:cNvPr>
          <p:cNvGrpSpPr/>
          <p:nvPr/>
        </p:nvGrpSpPr>
        <p:grpSpPr>
          <a:xfrm>
            <a:off x="9929891" y="5022897"/>
            <a:ext cx="382915" cy="575185"/>
            <a:chOff x="2409628" y="1585566"/>
            <a:chExt cx="1594024" cy="1608784"/>
          </a:xfrm>
        </p:grpSpPr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916E1658-2C1B-4726-8414-C5D552BFCB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9628" y="1620004"/>
              <a:ext cx="1594024" cy="1485788"/>
            </a:xfrm>
            <a:custGeom>
              <a:avLst/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8" name="Freeform 77">
              <a:extLst>
                <a:ext uri="{FF2B5EF4-FFF2-40B4-BE49-F238E27FC236}">
                  <a16:creationId xmlns:a16="http://schemas.microsoft.com/office/drawing/2014/main" id="{149CE731-36AC-4917-90BF-CEB223561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9147" y="1585566"/>
              <a:ext cx="1527607" cy="1608784"/>
            </a:xfrm>
            <a:custGeom>
              <a:avLst/>
              <a:gdLst>
                <a:gd name="T0" fmla="*/ 245 w 263"/>
                <a:gd name="T1" fmla="*/ 63 h 276"/>
                <a:gd name="T2" fmla="*/ 176 w 263"/>
                <a:gd name="T3" fmla="*/ 9 h 276"/>
                <a:gd name="T4" fmla="*/ 169 w 263"/>
                <a:gd name="T5" fmla="*/ 19 h 276"/>
                <a:gd name="T6" fmla="*/ 60 w 263"/>
                <a:gd name="T7" fmla="*/ 25 h 276"/>
                <a:gd name="T8" fmla="*/ 0 w 263"/>
                <a:gd name="T9" fmla="*/ 148 h 276"/>
                <a:gd name="T10" fmla="*/ 80 w 263"/>
                <a:gd name="T11" fmla="*/ 252 h 276"/>
                <a:gd name="T12" fmla="*/ 256 w 263"/>
                <a:gd name="T13" fmla="*/ 147 h 276"/>
                <a:gd name="T14" fmla="*/ 245 w 263"/>
                <a:gd name="T15" fmla="*/ 63 h 276"/>
                <a:gd name="T16" fmla="*/ 181 w 263"/>
                <a:gd name="T17" fmla="*/ 231 h 276"/>
                <a:gd name="T18" fmla="*/ 18 w 263"/>
                <a:gd name="T19" fmla="*/ 182 h 276"/>
                <a:gd name="T20" fmla="*/ 50 w 263"/>
                <a:gd name="T21" fmla="*/ 50 h 276"/>
                <a:gd name="T22" fmla="*/ 189 w 263"/>
                <a:gd name="T23" fmla="*/ 34 h 276"/>
                <a:gd name="T24" fmla="*/ 190 w 263"/>
                <a:gd name="T25" fmla="*/ 33 h 276"/>
                <a:gd name="T26" fmla="*/ 248 w 263"/>
                <a:gd name="T27" fmla="*/ 111 h 276"/>
                <a:gd name="T28" fmla="*/ 181 w 263"/>
                <a:gd name="T29" fmla="*/ 23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276">
                  <a:moveTo>
                    <a:pt x="245" y="63"/>
                  </a:moveTo>
                  <a:cubicBezTo>
                    <a:pt x="229" y="39"/>
                    <a:pt x="201" y="23"/>
                    <a:pt x="176" y="9"/>
                  </a:cubicBezTo>
                  <a:cubicBezTo>
                    <a:pt x="170" y="6"/>
                    <a:pt x="165" y="14"/>
                    <a:pt x="169" y="19"/>
                  </a:cubicBezTo>
                  <a:cubicBezTo>
                    <a:pt x="134" y="0"/>
                    <a:pt x="95" y="0"/>
                    <a:pt x="60" y="25"/>
                  </a:cubicBezTo>
                  <a:cubicBezTo>
                    <a:pt x="22" y="53"/>
                    <a:pt x="1" y="101"/>
                    <a:pt x="0" y="148"/>
                  </a:cubicBezTo>
                  <a:cubicBezTo>
                    <a:pt x="0" y="199"/>
                    <a:pt x="32" y="238"/>
                    <a:pt x="80" y="252"/>
                  </a:cubicBezTo>
                  <a:cubicBezTo>
                    <a:pt x="161" y="276"/>
                    <a:pt x="237" y="228"/>
                    <a:pt x="256" y="147"/>
                  </a:cubicBezTo>
                  <a:cubicBezTo>
                    <a:pt x="263" y="118"/>
                    <a:pt x="262" y="88"/>
                    <a:pt x="245" y="63"/>
                  </a:cubicBezTo>
                  <a:close/>
                  <a:moveTo>
                    <a:pt x="181" y="231"/>
                  </a:moveTo>
                  <a:cubicBezTo>
                    <a:pt x="128" y="263"/>
                    <a:pt x="40" y="244"/>
                    <a:pt x="18" y="182"/>
                  </a:cubicBezTo>
                  <a:cubicBezTo>
                    <a:pt x="2" y="137"/>
                    <a:pt x="20" y="84"/>
                    <a:pt x="50" y="50"/>
                  </a:cubicBezTo>
                  <a:cubicBezTo>
                    <a:pt x="88" y="6"/>
                    <a:pt x="142" y="4"/>
                    <a:pt x="189" y="34"/>
                  </a:cubicBezTo>
                  <a:cubicBezTo>
                    <a:pt x="190" y="35"/>
                    <a:pt x="191" y="34"/>
                    <a:pt x="190" y="33"/>
                  </a:cubicBezTo>
                  <a:cubicBezTo>
                    <a:pt x="219" y="52"/>
                    <a:pt x="246" y="71"/>
                    <a:pt x="248" y="111"/>
                  </a:cubicBezTo>
                  <a:cubicBezTo>
                    <a:pt x="251" y="160"/>
                    <a:pt x="222" y="207"/>
                    <a:pt x="181" y="23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55" name="图片 331">
            <a:extLst>
              <a:ext uri="{FF2B5EF4-FFF2-40B4-BE49-F238E27FC236}">
                <a16:creationId xmlns:a16="http://schemas.microsoft.com/office/drawing/2014/main" id="{65D5DD80-812B-4625-ABFF-A1607F722C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8705" y="4408311"/>
            <a:ext cx="2045491" cy="2449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282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55718" y="1489545"/>
            <a:ext cx="67818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LÀM BÀI THẬT TỐT.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F458EC-107E-4938-95AE-99841311E073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6" y="148794"/>
            <a:ext cx="1005205" cy="97917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E655C30C-37DF-4D76-AA95-F24CFA93E8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829800" y="4027334"/>
            <a:ext cx="1509142" cy="2641824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BDCA0B9E-C0BE-439E-9742-2762290BE4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457951">
            <a:off x="9242869" y="161774"/>
            <a:ext cx="1515618" cy="2743200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3EBE5043-8832-416D-A9A6-FD1466B33A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175012">
            <a:off x="1686912" y="557827"/>
            <a:ext cx="560573" cy="747430"/>
          </a:xfrm>
          <a:prstGeom prst="rect">
            <a:avLst/>
          </a:prstGeom>
        </p:spPr>
      </p:pic>
      <p:grpSp>
        <p:nvGrpSpPr>
          <p:cNvPr id="14" name="组合 585">
            <a:extLst>
              <a:ext uri="{FF2B5EF4-FFF2-40B4-BE49-F238E27FC236}">
                <a16:creationId xmlns:a16="http://schemas.microsoft.com/office/drawing/2014/main" id="{5B0EA71B-6307-4FD9-9BB8-1FC2569E9A6B}"/>
              </a:ext>
            </a:extLst>
          </p:cNvPr>
          <p:cNvGrpSpPr/>
          <p:nvPr/>
        </p:nvGrpSpPr>
        <p:grpSpPr>
          <a:xfrm>
            <a:off x="-152400" y="4999692"/>
            <a:ext cx="12496800" cy="1856426"/>
            <a:chOff x="-25400" y="5164139"/>
            <a:chExt cx="12303126" cy="1743075"/>
          </a:xfrm>
        </p:grpSpPr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046ECF7A-5AA8-47E9-8271-3225E3FF4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7F7FE7A-B29E-4BE8-9596-3FEA9A890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FA0B798C-DD9B-4544-AAD4-BAFA6E8E5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10F3AA00-C59C-42E1-AD40-10469224E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DE7A11DD-C495-4C87-9616-AF4DB2C0F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BCE576E8-4B46-46B5-88AA-E9AE8642D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Oval 46">
              <a:extLst>
                <a:ext uri="{FF2B5EF4-FFF2-40B4-BE49-F238E27FC236}">
                  <a16:creationId xmlns:a16="http://schemas.microsoft.com/office/drawing/2014/main" id="{21738885-1693-4741-BC1F-60B0B5E7D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F62D0354-C0EB-4F1B-9192-13719EF69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D2BF0C1C-3793-463F-94B8-31CC89E1C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Oval 49">
              <a:extLst>
                <a:ext uri="{FF2B5EF4-FFF2-40B4-BE49-F238E27FC236}">
                  <a16:creationId xmlns:a16="http://schemas.microsoft.com/office/drawing/2014/main" id="{D67D9E92-6080-4003-8765-0CCF5264C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50">
              <a:extLst>
                <a:ext uri="{FF2B5EF4-FFF2-40B4-BE49-F238E27FC236}">
                  <a16:creationId xmlns:a16="http://schemas.microsoft.com/office/drawing/2014/main" id="{FEB15BA1-CCF7-41B0-BE90-B722B3BA4C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Rectangle 51">
              <a:extLst>
                <a:ext uri="{FF2B5EF4-FFF2-40B4-BE49-F238E27FC236}">
                  <a16:creationId xmlns:a16="http://schemas.microsoft.com/office/drawing/2014/main" id="{AE7FCA17-923E-4A01-854C-5EE0E977C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Rectangle 52">
              <a:extLst>
                <a:ext uri="{FF2B5EF4-FFF2-40B4-BE49-F238E27FC236}">
                  <a16:creationId xmlns:a16="http://schemas.microsoft.com/office/drawing/2014/main" id="{0DE44D1A-7E09-4668-876B-19158E70F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53">
              <a:extLst>
                <a:ext uri="{FF2B5EF4-FFF2-40B4-BE49-F238E27FC236}">
                  <a16:creationId xmlns:a16="http://schemas.microsoft.com/office/drawing/2014/main" id="{C662DEA9-E48B-467B-B76C-B07C2C9401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54">
              <a:extLst>
                <a:ext uri="{FF2B5EF4-FFF2-40B4-BE49-F238E27FC236}">
                  <a16:creationId xmlns:a16="http://schemas.microsoft.com/office/drawing/2014/main" id="{8737AD2F-3F68-4BFB-86FC-B97C13DAA5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55">
              <a:extLst>
                <a:ext uri="{FF2B5EF4-FFF2-40B4-BE49-F238E27FC236}">
                  <a16:creationId xmlns:a16="http://schemas.microsoft.com/office/drawing/2014/main" id="{D4C1E400-C167-4FB2-A547-3986618722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19CA5E06-A517-4862-9683-7816354D7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Oval 57">
              <a:extLst>
                <a:ext uri="{FF2B5EF4-FFF2-40B4-BE49-F238E27FC236}">
                  <a16:creationId xmlns:a16="http://schemas.microsoft.com/office/drawing/2014/main" id="{D82B5A96-6DA4-4F5A-A543-329989F72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60">
              <a:extLst>
                <a:ext uri="{FF2B5EF4-FFF2-40B4-BE49-F238E27FC236}">
                  <a16:creationId xmlns:a16="http://schemas.microsoft.com/office/drawing/2014/main" id="{B780265E-0582-409E-92A9-DC0E1C741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61">
              <a:extLst>
                <a:ext uri="{FF2B5EF4-FFF2-40B4-BE49-F238E27FC236}">
                  <a16:creationId xmlns:a16="http://schemas.microsoft.com/office/drawing/2014/main" id="{042593B0-D817-4B3F-A666-1E1862BD4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62">
              <a:extLst>
                <a:ext uri="{FF2B5EF4-FFF2-40B4-BE49-F238E27FC236}">
                  <a16:creationId xmlns:a16="http://schemas.microsoft.com/office/drawing/2014/main" id="{35B9A2EB-CA2A-4B4B-8B2E-2CB6A5319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AF5728F6-B3BE-43BF-9061-8D654809D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64">
              <a:extLst>
                <a:ext uri="{FF2B5EF4-FFF2-40B4-BE49-F238E27FC236}">
                  <a16:creationId xmlns:a16="http://schemas.microsoft.com/office/drawing/2014/main" id="{4710A5C1-254A-4D2D-B23C-AD3E1A35C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65">
              <a:extLst>
                <a:ext uri="{FF2B5EF4-FFF2-40B4-BE49-F238E27FC236}">
                  <a16:creationId xmlns:a16="http://schemas.microsoft.com/office/drawing/2014/main" id="{2FB87A9A-E7A0-4F30-BEBF-134F37007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68">
              <a:extLst>
                <a:ext uri="{FF2B5EF4-FFF2-40B4-BE49-F238E27FC236}">
                  <a16:creationId xmlns:a16="http://schemas.microsoft.com/office/drawing/2014/main" id="{420B1569-D876-4948-8CA0-B6C93024F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70">
              <a:extLst>
                <a:ext uri="{FF2B5EF4-FFF2-40B4-BE49-F238E27FC236}">
                  <a16:creationId xmlns:a16="http://schemas.microsoft.com/office/drawing/2014/main" id="{F98ED7C0-CC07-4F20-B270-E2AAEBB73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Rectangle 78">
              <a:extLst>
                <a:ext uri="{FF2B5EF4-FFF2-40B4-BE49-F238E27FC236}">
                  <a16:creationId xmlns:a16="http://schemas.microsoft.com/office/drawing/2014/main" id="{252058F6-E717-4EF0-A271-471AE0698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Rectangle 79">
              <a:extLst>
                <a:ext uri="{FF2B5EF4-FFF2-40B4-BE49-F238E27FC236}">
                  <a16:creationId xmlns:a16="http://schemas.microsoft.com/office/drawing/2014/main" id="{9FB66DF2-18E3-4EFE-92E8-08CE0C18D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80">
              <a:extLst>
                <a:ext uri="{FF2B5EF4-FFF2-40B4-BE49-F238E27FC236}">
                  <a16:creationId xmlns:a16="http://schemas.microsoft.com/office/drawing/2014/main" id="{94C68C2F-C875-4266-88D1-632B168B6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1E3F7487-C3AA-4342-88FC-E88C2998E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84">
              <a:extLst>
                <a:ext uri="{FF2B5EF4-FFF2-40B4-BE49-F238E27FC236}">
                  <a16:creationId xmlns:a16="http://schemas.microsoft.com/office/drawing/2014/main" id="{E8FF8EDE-E3B7-47AB-8AB7-7324E5C86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85">
              <a:extLst>
                <a:ext uri="{FF2B5EF4-FFF2-40B4-BE49-F238E27FC236}">
                  <a16:creationId xmlns:a16="http://schemas.microsoft.com/office/drawing/2014/main" id="{89016DD6-D7E0-4E32-9B98-7198E33AB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86">
              <a:extLst>
                <a:ext uri="{FF2B5EF4-FFF2-40B4-BE49-F238E27FC236}">
                  <a16:creationId xmlns:a16="http://schemas.microsoft.com/office/drawing/2014/main" id="{81E523BB-EC52-4D4F-8841-5F4DE6FAC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Oval 87">
              <a:extLst>
                <a:ext uri="{FF2B5EF4-FFF2-40B4-BE49-F238E27FC236}">
                  <a16:creationId xmlns:a16="http://schemas.microsoft.com/office/drawing/2014/main" id="{B801C1A6-468C-4107-B059-912C3FA73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Oval 88">
              <a:extLst>
                <a:ext uri="{FF2B5EF4-FFF2-40B4-BE49-F238E27FC236}">
                  <a16:creationId xmlns:a16="http://schemas.microsoft.com/office/drawing/2014/main" id="{1C7CD2C9-CEA7-4291-9B6C-77DB23E18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Oval 89">
              <a:extLst>
                <a:ext uri="{FF2B5EF4-FFF2-40B4-BE49-F238E27FC236}">
                  <a16:creationId xmlns:a16="http://schemas.microsoft.com/office/drawing/2014/main" id="{D5528FCC-E109-445B-AB62-9A15CA531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90">
              <a:extLst>
                <a:ext uri="{FF2B5EF4-FFF2-40B4-BE49-F238E27FC236}">
                  <a16:creationId xmlns:a16="http://schemas.microsoft.com/office/drawing/2014/main" id="{E664C2F9-B877-460B-A87F-C11CC117E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Oval 91">
              <a:extLst>
                <a:ext uri="{FF2B5EF4-FFF2-40B4-BE49-F238E27FC236}">
                  <a16:creationId xmlns:a16="http://schemas.microsoft.com/office/drawing/2014/main" id="{14CC8D05-A606-4263-86F2-62F5C0C66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92">
              <a:extLst>
                <a:ext uri="{FF2B5EF4-FFF2-40B4-BE49-F238E27FC236}">
                  <a16:creationId xmlns:a16="http://schemas.microsoft.com/office/drawing/2014/main" id="{DA0B85D7-AAC7-4139-8BE7-544F45F63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Oval 93">
              <a:extLst>
                <a:ext uri="{FF2B5EF4-FFF2-40B4-BE49-F238E27FC236}">
                  <a16:creationId xmlns:a16="http://schemas.microsoft.com/office/drawing/2014/main" id="{82C5B548-114B-4CE5-BAE5-69D2FC879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Oval 94">
              <a:extLst>
                <a:ext uri="{FF2B5EF4-FFF2-40B4-BE49-F238E27FC236}">
                  <a16:creationId xmlns:a16="http://schemas.microsoft.com/office/drawing/2014/main" id="{912209A7-18A7-4C9E-B431-6A0713367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95">
              <a:extLst>
                <a:ext uri="{FF2B5EF4-FFF2-40B4-BE49-F238E27FC236}">
                  <a16:creationId xmlns:a16="http://schemas.microsoft.com/office/drawing/2014/main" id="{7F03DC20-A75D-43F5-BF2F-8B7BC510C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Oval 96">
              <a:extLst>
                <a:ext uri="{FF2B5EF4-FFF2-40B4-BE49-F238E27FC236}">
                  <a16:creationId xmlns:a16="http://schemas.microsoft.com/office/drawing/2014/main" id="{6E67D975-AF7C-4968-B525-2D8699ED3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97">
              <a:extLst>
                <a:ext uri="{FF2B5EF4-FFF2-40B4-BE49-F238E27FC236}">
                  <a16:creationId xmlns:a16="http://schemas.microsoft.com/office/drawing/2014/main" id="{FD7964CD-C181-493A-98F3-AE727C09E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98">
              <a:extLst>
                <a:ext uri="{FF2B5EF4-FFF2-40B4-BE49-F238E27FC236}">
                  <a16:creationId xmlns:a16="http://schemas.microsoft.com/office/drawing/2014/main" id="{29E8F5A2-7E9C-4D45-B4FF-E9BB4BC99B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99">
              <a:extLst>
                <a:ext uri="{FF2B5EF4-FFF2-40B4-BE49-F238E27FC236}">
                  <a16:creationId xmlns:a16="http://schemas.microsoft.com/office/drawing/2014/main" id="{2E06739E-34D2-4B64-8C95-23F24C2F02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100">
              <a:extLst>
                <a:ext uri="{FF2B5EF4-FFF2-40B4-BE49-F238E27FC236}">
                  <a16:creationId xmlns:a16="http://schemas.microsoft.com/office/drawing/2014/main" id="{48DC0E91-7292-4484-85E5-105D3DC4A9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101">
              <a:extLst>
                <a:ext uri="{FF2B5EF4-FFF2-40B4-BE49-F238E27FC236}">
                  <a16:creationId xmlns:a16="http://schemas.microsoft.com/office/drawing/2014/main" id="{CB1C470C-3625-460C-8A17-A1C80F2AE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102">
              <a:extLst>
                <a:ext uri="{FF2B5EF4-FFF2-40B4-BE49-F238E27FC236}">
                  <a16:creationId xmlns:a16="http://schemas.microsoft.com/office/drawing/2014/main" id="{9DB86150-EE79-40E9-B41A-15E809B58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103">
              <a:extLst>
                <a:ext uri="{FF2B5EF4-FFF2-40B4-BE49-F238E27FC236}">
                  <a16:creationId xmlns:a16="http://schemas.microsoft.com/office/drawing/2014/main" id="{31D3CE83-9E56-4E8D-9308-7D6F8D6A8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104">
              <a:extLst>
                <a:ext uri="{FF2B5EF4-FFF2-40B4-BE49-F238E27FC236}">
                  <a16:creationId xmlns:a16="http://schemas.microsoft.com/office/drawing/2014/main" id="{590A0C36-2E4C-4E2D-8265-8AB89F315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Oval 105">
              <a:extLst>
                <a:ext uri="{FF2B5EF4-FFF2-40B4-BE49-F238E27FC236}">
                  <a16:creationId xmlns:a16="http://schemas.microsoft.com/office/drawing/2014/main" id="{49750B5F-B7A0-4265-9623-491B9D08E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106">
              <a:extLst>
                <a:ext uri="{FF2B5EF4-FFF2-40B4-BE49-F238E27FC236}">
                  <a16:creationId xmlns:a16="http://schemas.microsoft.com/office/drawing/2014/main" id="{AF79DA01-481B-4376-B0AC-9AD21EE43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107">
              <a:extLst>
                <a:ext uri="{FF2B5EF4-FFF2-40B4-BE49-F238E27FC236}">
                  <a16:creationId xmlns:a16="http://schemas.microsoft.com/office/drawing/2014/main" id="{7B1ADA2C-FE9C-4AF7-88BF-A070B4B2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108">
              <a:extLst>
                <a:ext uri="{FF2B5EF4-FFF2-40B4-BE49-F238E27FC236}">
                  <a16:creationId xmlns:a16="http://schemas.microsoft.com/office/drawing/2014/main" id="{B0B3BDF7-22D1-428F-A354-2D3440228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109">
              <a:extLst>
                <a:ext uri="{FF2B5EF4-FFF2-40B4-BE49-F238E27FC236}">
                  <a16:creationId xmlns:a16="http://schemas.microsoft.com/office/drawing/2014/main" id="{3B34451C-5224-4ABC-864B-88D9D5113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Oval 110">
              <a:extLst>
                <a:ext uri="{FF2B5EF4-FFF2-40B4-BE49-F238E27FC236}">
                  <a16:creationId xmlns:a16="http://schemas.microsoft.com/office/drawing/2014/main" id="{79EA80FF-C2C4-4F35-B641-0A78FBB54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Oval 111">
              <a:extLst>
                <a:ext uri="{FF2B5EF4-FFF2-40B4-BE49-F238E27FC236}">
                  <a16:creationId xmlns:a16="http://schemas.microsoft.com/office/drawing/2014/main" id="{C958AB04-E384-4871-8984-497C6E4CB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Oval 112">
              <a:extLst>
                <a:ext uri="{FF2B5EF4-FFF2-40B4-BE49-F238E27FC236}">
                  <a16:creationId xmlns:a16="http://schemas.microsoft.com/office/drawing/2014/main" id="{4AA34C0B-929C-4006-BA43-FA0EDFF1B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113">
              <a:extLst>
                <a:ext uri="{FF2B5EF4-FFF2-40B4-BE49-F238E27FC236}">
                  <a16:creationId xmlns:a16="http://schemas.microsoft.com/office/drawing/2014/main" id="{A30C2B8F-68F3-4880-8B49-D1C864848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Oval 114">
              <a:extLst>
                <a:ext uri="{FF2B5EF4-FFF2-40B4-BE49-F238E27FC236}">
                  <a16:creationId xmlns:a16="http://schemas.microsoft.com/office/drawing/2014/main" id="{4A4E13F0-83F4-4ACF-A57D-672DA7912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115">
              <a:extLst>
                <a:ext uri="{FF2B5EF4-FFF2-40B4-BE49-F238E27FC236}">
                  <a16:creationId xmlns:a16="http://schemas.microsoft.com/office/drawing/2014/main" id="{3FB96E38-F493-4054-83B8-50BFC48E1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Oval 116">
              <a:extLst>
                <a:ext uri="{FF2B5EF4-FFF2-40B4-BE49-F238E27FC236}">
                  <a16:creationId xmlns:a16="http://schemas.microsoft.com/office/drawing/2014/main" id="{AA4C036B-D72D-4AB0-89F3-C6BEFD06D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Oval 117">
              <a:extLst>
                <a:ext uri="{FF2B5EF4-FFF2-40B4-BE49-F238E27FC236}">
                  <a16:creationId xmlns:a16="http://schemas.microsoft.com/office/drawing/2014/main" id="{64473E9F-B8DA-484A-A76E-06E42833C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118">
              <a:extLst>
                <a:ext uri="{FF2B5EF4-FFF2-40B4-BE49-F238E27FC236}">
                  <a16:creationId xmlns:a16="http://schemas.microsoft.com/office/drawing/2014/main" id="{4EDE368F-008E-4CD4-8214-B037413B6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Oval 119">
              <a:extLst>
                <a:ext uri="{FF2B5EF4-FFF2-40B4-BE49-F238E27FC236}">
                  <a16:creationId xmlns:a16="http://schemas.microsoft.com/office/drawing/2014/main" id="{86C3EEEA-E6A7-48B8-BD8A-45950555E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120">
              <a:extLst>
                <a:ext uri="{FF2B5EF4-FFF2-40B4-BE49-F238E27FC236}">
                  <a16:creationId xmlns:a16="http://schemas.microsoft.com/office/drawing/2014/main" id="{6DCB9D77-2A02-4B99-BDAB-58C2113EF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121">
              <a:extLst>
                <a:ext uri="{FF2B5EF4-FFF2-40B4-BE49-F238E27FC236}">
                  <a16:creationId xmlns:a16="http://schemas.microsoft.com/office/drawing/2014/main" id="{403BFD9C-522E-4828-90C5-965E88964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122">
              <a:extLst>
                <a:ext uri="{FF2B5EF4-FFF2-40B4-BE49-F238E27FC236}">
                  <a16:creationId xmlns:a16="http://schemas.microsoft.com/office/drawing/2014/main" id="{38416800-5309-4DE3-AEF6-6CD8CD0EC1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123">
              <a:extLst>
                <a:ext uri="{FF2B5EF4-FFF2-40B4-BE49-F238E27FC236}">
                  <a16:creationId xmlns:a16="http://schemas.microsoft.com/office/drawing/2014/main" id="{5A2A6558-6C19-4597-B4DA-17BF5711B9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124">
              <a:extLst>
                <a:ext uri="{FF2B5EF4-FFF2-40B4-BE49-F238E27FC236}">
                  <a16:creationId xmlns:a16="http://schemas.microsoft.com/office/drawing/2014/main" id="{8703D318-0B83-4BDB-B845-D607E6F4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125">
              <a:extLst>
                <a:ext uri="{FF2B5EF4-FFF2-40B4-BE49-F238E27FC236}">
                  <a16:creationId xmlns:a16="http://schemas.microsoft.com/office/drawing/2014/main" id="{2B782F19-F12F-4740-ABFB-AFA4B01F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126">
              <a:extLst>
                <a:ext uri="{FF2B5EF4-FFF2-40B4-BE49-F238E27FC236}">
                  <a16:creationId xmlns:a16="http://schemas.microsoft.com/office/drawing/2014/main" id="{56F209A5-0BB9-4BD9-BD00-961F0A5A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127">
              <a:extLst>
                <a:ext uri="{FF2B5EF4-FFF2-40B4-BE49-F238E27FC236}">
                  <a16:creationId xmlns:a16="http://schemas.microsoft.com/office/drawing/2014/main" id="{E8AD699E-EDA6-44BC-AB1C-92A00014D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Oval 128">
              <a:extLst>
                <a:ext uri="{FF2B5EF4-FFF2-40B4-BE49-F238E27FC236}">
                  <a16:creationId xmlns:a16="http://schemas.microsoft.com/office/drawing/2014/main" id="{67450953-FC5B-4CDF-953A-4BFF08F80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129">
              <a:extLst>
                <a:ext uri="{FF2B5EF4-FFF2-40B4-BE49-F238E27FC236}">
                  <a16:creationId xmlns:a16="http://schemas.microsoft.com/office/drawing/2014/main" id="{93D5281C-1111-4224-9B41-588B074B6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130">
              <a:extLst>
                <a:ext uri="{FF2B5EF4-FFF2-40B4-BE49-F238E27FC236}">
                  <a16:creationId xmlns:a16="http://schemas.microsoft.com/office/drawing/2014/main" id="{F0192921-947B-47C3-B5E6-60D3F14AD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131">
              <a:extLst>
                <a:ext uri="{FF2B5EF4-FFF2-40B4-BE49-F238E27FC236}">
                  <a16:creationId xmlns:a16="http://schemas.microsoft.com/office/drawing/2014/main" id="{D32F2F27-1AF9-45A2-AE5C-DC0E873400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132">
              <a:extLst>
                <a:ext uri="{FF2B5EF4-FFF2-40B4-BE49-F238E27FC236}">
                  <a16:creationId xmlns:a16="http://schemas.microsoft.com/office/drawing/2014/main" id="{AFC4AD4C-9DF2-4B4F-929A-56D7C9747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133">
              <a:extLst>
                <a:ext uri="{FF2B5EF4-FFF2-40B4-BE49-F238E27FC236}">
                  <a16:creationId xmlns:a16="http://schemas.microsoft.com/office/drawing/2014/main" id="{B303FF3E-2B83-4014-B923-696A01DC0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147">
              <a:extLst>
                <a:ext uri="{FF2B5EF4-FFF2-40B4-BE49-F238E27FC236}">
                  <a16:creationId xmlns:a16="http://schemas.microsoft.com/office/drawing/2014/main" id="{F2157379-4EB1-408B-BB91-CAE7E9390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148">
              <a:extLst>
                <a:ext uri="{FF2B5EF4-FFF2-40B4-BE49-F238E27FC236}">
                  <a16:creationId xmlns:a16="http://schemas.microsoft.com/office/drawing/2014/main" id="{29DA778B-B7AE-446B-B334-240D0C2FA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161">
              <a:extLst>
                <a:ext uri="{FF2B5EF4-FFF2-40B4-BE49-F238E27FC236}">
                  <a16:creationId xmlns:a16="http://schemas.microsoft.com/office/drawing/2014/main" id="{C25F3537-1947-41DC-8085-24E58DB0F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162">
              <a:extLst>
                <a:ext uri="{FF2B5EF4-FFF2-40B4-BE49-F238E27FC236}">
                  <a16:creationId xmlns:a16="http://schemas.microsoft.com/office/drawing/2014/main" id="{4FADEA0B-BCBF-48B5-8548-5FC1FCE8C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172">
              <a:extLst>
                <a:ext uri="{FF2B5EF4-FFF2-40B4-BE49-F238E27FC236}">
                  <a16:creationId xmlns:a16="http://schemas.microsoft.com/office/drawing/2014/main" id="{5498468A-E4CE-453C-8292-341647EF9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173">
              <a:extLst>
                <a:ext uri="{FF2B5EF4-FFF2-40B4-BE49-F238E27FC236}">
                  <a16:creationId xmlns:a16="http://schemas.microsoft.com/office/drawing/2014/main" id="{097D7025-A5B0-408C-8847-7579459D8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Oval 174">
              <a:extLst>
                <a:ext uri="{FF2B5EF4-FFF2-40B4-BE49-F238E27FC236}">
                  <a16:creationId xmlns:a16="http://schemas.microsoft.com/office/drawing/2014/main" id="{691199E7-0970-41D3-92A6-B1C4A6A55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Oval 175">
              <a:extLst>
                <a:ext uri="{FF2B5EF4-FFF2-40B4-BE49-F238E27FC236}">
                  <a16:creationId xmlns:a16="http://schemas.microsoft.com/office/drawing/2014/main" id="{61838A2E-C381-43A4-B200-5AC25E175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176">
              <a:extLst>
                <a:ext uri="{FF2B5EF4-FFF2-40B4-BE49-F238E27FC236}">
                  <a16:creationId xmlns:a16="http://schemas.microsoft.com/office/drawing/2014/main" id="{03F2942A-EFC0-4202-8A59-1855469D9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177">
              <a:extLst>
                <a:ext uri="{FF2B5EF4-FFF2-40B4-BE49-F238E27FC236}">
                  <a16:creationId xmlns:a16="http://schemas.microsoft.com/office/drawing/2014/main" id="{538E23B1-6439-4B9F-8010-51E1CA8A7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178">
              <a:extLst>
                <a:ext uri="{FF2B5EF4-FFF2-40B4-BE49-F238E27FC236}">
                  <a16:creationId xmlns:a16="http://schemas.microsoft.com/office/drawing/2014/main" id="{333659FF-43FC-48DD-A674-820634520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Oval 179">
              <a:extLst>
                <a:ext uri="{FF2B5EF4-FFF2-40B4-BE49-F238E27FC236}">
                  <a16:creationId xmlns:a16="http://schemas.microsoft.com/office/drawing/2014/main" id="{4ADB7E24-02F8-4695-B68C-EA1DFCB01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Oval 180">
              <a:extLst>
                <a:ext uri="{FF2B5EF4-FFF2-40B4-BE49-F238E27FC236}">
                  <a16:creationId xmlns:a16="http://schemas.microsoft.com/office/drawing/2014/main" id="{F55517FB-6121-4F77-9FCE-1BA5031FA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181">
              <a:extLst>
                <a:ext uri="{FF2B5EF4-FFF2-40B4-BE49-F238E27FC236}">
                  <a16:creationId xmlns:a16="http://schemas.microsoft.com/office/drawing/2014/main" id="{12627DE2-2794-499F-BEED-4D50992B3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182">
              <a:extLst>
                <a:ext uri="{FF2B5EF4-FFF2-40B4-BE49-F238E27FC236}">
                  <a16:creationId xmlns:a16="http://schemas.microsoft.com/office/drawing/2014/main" id="{CDDD7D3A-E52D-4731-A383-FD8CD2D8B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183">
              <a:extLst>
                <a:ext uri="{FF2B5EF4-FFF2-40B4-BE49-F238E27FC236}">
                  <a16:creationId xmlns:a16="http://schemas.microsoft.com/office/drawing/2014/main" id="{63751F5B-157A-45D8-9B70-4140807BA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184">
              <a:extLst>
                <a:ext uri="{FF2B5EF4-FFF2-40B4-BE49-F238E27FC236}">
                  <a16:creationId xmlns:a16="http://schemas.microsoft.com/office/drawing/2014/main" id="{3E5B9E13-1C58-4C71-9869-2C04BFF28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185">
              <a:extLst>
                <a:ext uri="{FF2B5EF4-FFF2-40B4-BE49-F238E27FC236}">
                  <a16:creationId xmlns:a16="http://schemas.microsoft.com/office/drawing/2014/main" id="{8A5C77A7-35B6-4124-8449-283C519F3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186">
              <a:extLst>
                <a:ext uri="{FF2B5EF4-FFF2-40B4-BE49-F238E27FC236}">
                  <a16:creationId xmlns:a16="http://schemas.microsoft.com/office/drawing/2014/main" id="{289A50FC-0559-4FF1-BA90-4033F4CB9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187">
              <a:extLst>
                <a:ext uri="{FF2B5EF4-FFF2-40B4-BE49-F238E27FC236}">
                  <a16:creationId xmlns:a16="http://schemas.microsoft.com/office/drawing/2014/main" id="{CA8612C6-3EE5-43CF-A0C7-C41957297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188">
              <a:extLst>
                <a:ext uri="{FF2B5EF4-FFF2-40B4-BE49-F238E27FC236}">
                  <a16:creationId xmlns:a16="http://schemas.microsoft.com/office/drawing/2014/main" id="{1C3B0783-C78C-4C00-9F39-178CC77B0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189">
              <a:extLst>
                <a:ext uri="{FF2B5EF4-FFF2-40B4-BE49-F238E27FC236}">
                  <a16:creationId xmlns:a16="http://schemas.microsoft.com/office/drawing/2014/main" id="{485E9C18-2221-4643-A07D-ED62BE296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190">
              <a:extLst>
                <a:ext uri="{FF2B5EF4-FFF2-40B4-BE49-F238E27FC236}">
                  <a16:creationId xmlns:a16="http://schemas.microsoft.com/office/drawing/2014/main" id="{7E4F1CF5-8107-46AA-9108-604BFDAD3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191">
              <a:extLst>
                <a:ext uri="{FF2B5EF4-FFF2-40B4-BE49-F238E27FC236}">
                  <a16:creationId xmlns:a16="http://schemas.microsoft.com/office/drawing/2014/main" id="{C2062C8A-85DF-416B-A196-23D451687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192">
              <a:extLst>
                <a:ext uri="{FF2B5EF4-FFF2-40B4-BE49-F238E27FC236}">
                  <a16:creationId xmlns:a16="http://schemas.microsoft.com/office/drawing/2014/main" id="{D00F68D5-7AF1-40D1-8AFE-516AE9569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193">
              <a:extLst>
                <a:ext uri="{FF2B5EF4-FFF2-40B4-BE49-F238E27FC236}">
                  <a16:creationId xmlns:a16="http://schemas.microsoft.com/office/drawing/2014/main" id="{8ACAD625-C6F3-4D5D-92E2-4EE2AA8EC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194">
              <a:extLst>
                <a:ext uri="{FF2B5EF4-FFF2-40B4-BE49-F238E27FC236}">
                  <a16:creationId xmlns:a16="http://schemas.microsoft.com/office/drawing/2014/main" id="{770C90FE-B688-4E9C-83AA-024DAD7F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195">
              <a:extLst>
                <a:ext uri="{FF2B5EF4-FFF2-40B4-BE49-F238E27FC236}">
                  <a16:creationId xmlns:a16="http://schemas.microsoft.com/office/drawing/2014/main" id="{836866DB-5C08-4347-B25A-2CB01BDF3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196">
              <a:extLst>
                <a:ext uri="{FF2B5EF4-FFF2-40B4-BE49-F238E27FC236}">
                  <a16:creationId xmlns:a16="http://schemas.microsoft.com/office/drawing/2014/main" id="{CCBBE94C-4068-4545-AEE2-49DAA2564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197">
              <a:extLst>
                <a:ext uri="{FF2B5EF4-FFF2-40B4-BE49-F238E27FC236}">
                  <a16:creationId xmlns:a16="http://schemas.microsoft.com/office/drawing/2014/main" id="{1A8968B1-7566-4E20-AD27-9F5A8635E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198">
              <a:extLst>
                <a:ext uri="{FF2B5EF4-FFF2-40B4-BE49-F238E27FC236}">
                  <a16:creationId xmlns:a16="http://schemas.microsoft.com/office/drawing/2014/main" id="{E59BAB9A-237E-4593-8008-D1A0DC737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199">
              <a:extLst>
                <a:ext uri="{FF2B5EF4-FFF2-40B4-BE49-F238E27FC236}">
                  <a16:creationId xmlns:a16="http://schemas.microsoft.com/office/drawing/2014/main" id="{D3755F41-3BDC-4F02-819D-9A21DCBBE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200">
              <a:extLst>
                <a:ext uri="{FF2B5EF4-FFF2-40B4-BE49-F238E27FC236}">
                  <a16:creationId xmlns:a16="http://schemas.microsoft.com/office/drawing/2014/main" id="{98B60D21-B291-47DB-A3E1-8A17AF083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209">
              <a:extLst>
                <a:ext uri="{FF2B5EF4-FFF2-40B4-BE49-F238E27FC236}">
                  <a16:creationId xmlns:a16="http://schemas.microsoft.com/office/drawing/2014/main" id="{D8B1FA08-32D3-471E-8547-62CFFCCB2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219">
              <a:extLst>
                <a:ext uri="{FF2B5EF4-FFF2-40B4-BE49-F238E27FC236}">
                  <a16:creationId xmlns:a16="http://schemas.microsoft.com/office/drawing/2014/main" id="{E4D1C39C-3207-483A-91DB-0D71FADC9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226">
              <a:extLst>
                <a:ext uri="{FF2B5EF4-FFF2-40B4-BE49-F238E27FC236}">
                  <a16:creationId xmlns:a16="http://schemas.microsoft.com/office/drawing/2014/main" id="{F5A99B00-F807-4989-A631-73474855B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227">
              <a:extLst>
                <a:ext uri="{FF2B5EF4-FFF2-40B4-BE49-F238E27FC236}">
                  <a16:creationId xmlns:a16="http://schemas.microsoft.com/office/drawing/2014/main" id="{71BB0040-8BC0-4C2E-A2E1-430E5423F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228">
              <a:extLst>
                <a:ext uri="{FF2B5EF4-FFF2-40B4-BE49-F238E27FC236}">
                  <a16:creationId xmlns:a16="http://schemas.microsoft.com/office/drawing/2014/main" id="{5985BA68-F65E-4DFB-930C-C87B47038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229">
              <a:extLst>
                <a:ext uri="{FF2B5EF4-FFF2-40B4-BE49-F238E27FC236}">
                  <a16:creationId xmlns:a16="http://schemas.microsoft.com/office/drawing/2014/main" id="{842188B8-8F9E-4A1F-A883-1AE521CCC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Oval 230">
              <a:extLst>
                <a:ext uri="{FF2B5EF4-FFF2-40B4-BE49-F238E27FC236}">
                  <a16:creationId xmlns:a16="http://schemas.microsoft.com/office/drawing/2014/main" id="{CC3285F7-9969-48D4-AE5C-9B0C5F7B6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Oval 231">
              <a:extLst>
                <a:ext uri="{FF2B5EF4-FFF2-40B4-BE49-F238E27FC236}">
                  <a16:creationId xmlns:a16="http://schemas.microsoft.com/office/drawing/2014/main" id="{4659C5ED-CCB7-4406-A946-86D3C340C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232">
              <a:extLst>
                <a:ext uri="{FF2B5EF4-FFF2-40B4-BE49-F238E27FC236}">
                  <a16:creationId xmlns:a16="http://schemas.microsoft.com/office/drawing/2014/main" id="{08D648C4-036F-43B5-B11E-49F1A4C2A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233">
              <a:extLst>
                <a:ext uri="{FF2B5EF4-FFF2-40B4-BE49-F238E27FC236}">
                  <a16:creationId xmlns:a16="http://schemas.microsoft.com/office/drawing/2014/main" id="{06F53DAD-2847-4C8B-8E3C-FDAD9918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234">
              <a:extLst>
                <a:ext uri="{FF2B5EF4-FFF2-40B4-BE49-F238E27FC236}">
                  <a16:creationId xmlns:a16="http://schemas.microsoft.com/office/drawing/2014/main" id="{2914DE19-9386-4E2F-BB09-A0FDEBDF0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235">
              <a:extLst>
                <a:ext uri="{FF2B5EF4-FFF2-40B4-BE49-F238E27FC236}">
                  <a16:creationId xmlns:a16="http://schemas.microsoft.com/office/drawing/2014/main" id="{00A8735E-697D-4022-8BDD-878A63A9F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Oval 236">
              <a:extLst>
                <a:ext uri="{FF2B5EF4-FFF2-40B4-BE49-F238E27FC236}">
                  <a16:creationId xmlns:a16="http://schemas.microsoft.com/office/drawing/2014/main" id="{2B5F9F5F-08DB-44D7-8604-8C9CB6219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Oval 237">
              <a:extLst>
                <a:ext uri="{FF2B5EF4-FFF2-40B4-BE49-F238E27FC236}">
                  <a16:creationId xmlns:a16="http://schemas.microsoft.com/office/drawing/2014/main" id="{6644865A-0783-495E-AFDA-6263E8CB7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238">
              <a:extLst>
                <a:ext uri="{FF2B5EF4-FFF2-40B4-BE49-F238E27FC236}">
                  <a16:creationId xmlns:a16="http://schemas.microsoft.com/office/drawing/2014/main" id="{33537FD3-4404-4806-802B-ACAA12063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239">
              <a:extLst>
                <a:ext uri="{FF2B5EF4-FFF2-40B4-BE49-F238E27FC236}">
                  <a16:creationId xmlns:a16="http://schemas.microsoft.com/office/drawing/2014/main" id="{CC7E83B2-20E0-4658-8F8E-9A1E39492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240">
              <a:extLst>
                <a:ext uri="{FF2B5EF4-FFF2-40B4-BE49-F238E27FC236}">
                  <a16:creationId xmlns:a16="http://schemas.microsoft.com/office/drawing/2014/main" id="{8BD1A3BE-FDCF-481F-B82C-70D5E2B68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241">
              <a:extLst>
                <a:ext uri="{FF2B5EF4-FFF2-40B4-BE49-F238E27FC236}">
                  <a16:creationId xmlns:a16="http://schemas.microsoft.com/office/drawing/2014/main" id="{703A5E69-4D88-44B9-BB21-EF4F7178D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242">
              <a:extLst>
                <a:ext uri="{FF2B5EF4-FFF2-40B4-BE49-F238E27FC236}">
                  <a16:creationId xmlns:a16="http://schemas.microsoft.com/office/drawing/2014/main" id="{62196F34-F9F8-4FFE-9526-72C87AC4A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243">
              <a:extLst>
                <a:ext uri="{FF2B5EF4-FFF2-40B4-BE49-F238E27FC236}">
                  <a16:creationId xmlns:a16="http://schemas.microsoft.com/office/drawing/2014/main" id="{53C0E587-5693-46B9-AB8B-452096A4F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Oval 244">
              <a:extLst>
                <a:ext uri="{FF2B5EF4-FFF2-40B4-BE49-F238E27FC236}">
                  <a16:creationId xmlns:a16="http://schemas.microsoft.com/office/drawing/2014/main" id="{9B023CEF-A7C0-47E1-846D-B47F614AC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Oval 245">
              <a:extLst>
                <a:ext uri="{FF2B5EF4-FFF2-40B4-BE49-F238E27FC236}">
                  <a16:creationId xmlns:a16="http://schemas.microsoft.com/office/drawing/2014/main" id="{978A8C2A-7499-4AAD-846D-F1CF6AF36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246">
              <a:extLst>
                <a:ext uri="{FF2B5EF4-FFF2-40B4-BE49-F238E27FC236}">
                  <a16:creationId xmlns:a16="http://schemas.microsoft.com/office/drawing/2014/main" id="{EDF4335E-11E7-4A8C-8BF4-9E3740A0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Oval 247">
              <a:extLst>
                <a:ext uri="{FF2B5EF4-FFF2-40B4-BE49-F238E27FC236}">
                  <a16:creationId xmlns:a16="http://schemas.microsoft.com/office/drawing/2014/main" id="{C5184656-810B-495E-B427-3DBA6D0A9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Oval 248">
              <a:extLst>
                <a:ext uri="{FF2B5EF4-FFF2-40B4-BE49-F238E27FC236}">
                  <a16:creationId xmlns:a16="http://schemas.microsoft.com/office/drawing/2014/main" id="{D773DA00-DA87-4D1C-8DD1-8C8904829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8" name="Freeform 249">
              <a:extLst>
                <a:ext uri="{FF2B5EF4-FFF2-40B4-BE49-F238E27FC236}">
                  <a16:creationId xmlns:a16="http://schemas.microsoft.com/office/drawing/2014/main" id="{4C9DC35A-5DB7-40FA-AE9C-697067258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Oval 250">
              <a:extLst>
                <a:ext uri="{FF2B5EF4-FFF2-40B4-BE49-F238E27FC236}">
                  <a16:creationId xmlns:a16="http://schemas.microsoft.com/office/drawing/2014/main" id="{536B93C8-83BB-44E5-A367-90E07386D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52">
              <a:extLst>
                <a:ext uri="{FF2B5EF4-FFF2-40B4-BE49-F238E27FC236}">
                  <a16:creationId xmlns:a16="http://schemas.microsoft.com/office/drawing/2014/main" id="{1EB9334F-D9C9-4E90-99A3-9BB24469A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1" name="Oval 253">
              <a:extLst>
                <a:ext uri="{FF2B5EF4-FFF2-40B4-BE49-F238E27FC236}">
                  <a16:creationId xmlns:a16="http://schemas.microsoft.com/office/drawing/2014/main" id="{B65C6EAD-D52E-461F-BB65-587A25FC6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Oval 254">
              <a:extLst>
                <a:ext uri="{FF2B5EF4-FFF2-40B4-BE49-F238E27FC236}">
                  <a16:creationId xmlns:a16="http://schemas.microsoft.com/office/drawing/2014/main" id="{A7850D51-4ED3-4E22-842F-F58F78B63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" name="Freeform 255">
              <a:extLst>
                <a:ext uri="{FF2B5EF4-FFF2-40B4-BE49-F238E27FC236}">
                  <a16:creationId xmlns:a16="http://schemas.microsoft.com/office/drawing/2014/main" id="{C1E87BE5-0F1B-4D36-8690-ACDFD695E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" name="Oval 256">
              <a:extLst>
                <a:ext uri="{FF2B5EF4-FFF2-40B4-BE49-F238E27FC236}">
                  <a16:creationId xmlns:a16="http://schemas.microsoft.com/office/drawing/2014/main" id="{3C6AFCCB-C40A-4B3D-96FA-88A3DE4CB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Oval 257">
              <a:extLst>
                <a:ext uri="{FF2B5EF4-FFF2-40B4-BE49-F238E27FC236}">
                  <a16:creationId xmlns:a16="http://schemas.microsoft.com/office/drawing/2014/main" id="{B423E3D0-2DAB-46EE-8CC1-E84E829C3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Freeform 259">
              <a:extLst>
                <a:ext uri="{FF2B5EF4-FFF2-40B4-BE49-F238E27FC236}">
                  <a16:creationId xmlns:a16="http://schemas.microsoft.com/office/drawing/2014/main" id="{5071F840-15AB-4937-8E83-E50CE41A6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Freeform 262">
              <a:extLst>
                <a:ext uri="{FF2B5EF4-FFF2-40B4-BE49-F238E27FC236}">
                  <a16:creationId xmlns:a16="http://schemas.microsoft.com/office/drawing/2014/main" id="{6602AFBF-4B72-4A65-8619-7EA396B45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Freeform 263">
              <a:extLst>
                <a:ext uri="{FF2B5EF4-FFF2-40B4-BE49-F238E27FC236}">
                  <a16:creationId xmlns:a16="http://schemas.microsoft.com/office/drawing/2014/main" id="{A7524366-F33F-4175-A229-B45F9A1F6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264">
              <a:extLst>
                <a:ext uri="{FF2B5EF4-FFF2-40B4-BE49-F238E27FC236}">
                  <a16:creationId xmlns:a16="http://schemas.microsoft.com/office/drawing/2014/main" id="{DD24D6CA-CD85-42A2-B781-B6C7BA91B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65">
              <a:extLst>
                <a:ext uri="{FF2B5EF4-FFF2-40B4-BE49-F238E27FC236}">
                  <a16:creationId xmlns:a16="http://schemas.microsoft.com/office/drawing/2014/main" id="{59323309-E5A3-4CB8-AD49-EF5E8C72C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Freeform 266">
              <a:extLst>
                <a:ext uri="{FF2B5EF4-FFF2-40B4-BE49-F238E27FC236}">
                  <a16:creationId xmlns:a16="http://schemas.microsoft.com/office/drawing/2014/main" id="{953DF425-C982-4026-BBC8-B9C8AD31A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Freeform 267">
              <a:extLst>
                <a:ext uri="{FF2B5EF4-FFF2-40B4-BE49-F238E27FC236}">
                  <a16:creationId xmlns:a16="http://schemas.microsoft.com/office/drawing/2014/main" id="{57BBE6A2-C3D0-49E9-B683-67D194C91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Freeform 268">
              <a:extLst>
                <a:ext uri="{FF2B5EF4-FFF2-40B4-BE49-F238E27FC236}">
                  <a16:creationId xmlns:a16="http://schemas.microsoft.com/office/drawing/2014/main" id="{DD0E7EF5-0C4E-4284-AB61-7D340670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Freeform 269">
              <a:extLst>
                <a:ext uri="{FF2B5EF4-FFF2-40B4-BE49-F238E27FC236}">
                  <a16:creationId xmlns:a16="http://schemas.microsoft.com/office/drawing/2014/main" id="{57694D29-72CC-46CC-8939-C44A42B71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Freeform 270">
              <a:extLst>
                <a:ext uri="{FF2B5EF4-FFF2-40B4-BE49-F238E27FC236}">
                  <a16:creationId xmlns:a16="http://schemas.microsoft.com/office/drawing/2014/main" id="{A1252736-F4AA-428F-B3B9-1E069392A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Freeform 283">
              <a:extLst>
                <a:ext uri="{FF2B5EF4-FFF2-40B4-BE49-F238E27FC236}">
                  <a16:creationId xmlns:a16="http://schemas.microsoft.com/office/drawing/2014/main" id="{7ABAEABD-5B8C-4468-889D-68302C9A3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327">
              <a:extLst>
                <a:ext uri="{FF2B5EF4-FFF2-40B4-BE49-F238E27FC236}">
                  <a16:creationId xmlns:a16="http://schemas.microsoft.com/office/drawing/2014/main" id="{4A56EF06-CD08-4AFA-8142-2DB0D77EF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328">
              <a:extLst>
                <a:ext uri="{FF2B5EF4-FFF2-40B4-BE49-F238E27FC236}">
                  <a16:creationId xmlns:a16="http://schemas.microsoft.com/office/drawing/2014/main" id="{BD27536D-7F5D-4391-A097-FF3E41E82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329">
              <a:extLst>
                <a:ext uri="{FF2B5EF4-FFF2-40B4-BE49-F238E27FC236}">
                  <a16:creationId xmlns:a16="http://schemas.microsoft.com/office/drawing/2014/main" id="{1DDA71B3-29FA-4D0D-B797-F93BD2A4B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330">
              <a:extLst>
                <a:ext uri="{FF2B5EF4-FFF2-40B4-BE49-F238E27FC236}">
                  <a16:creationId xmlns:a16="http://schemas.microsoft.com/office/drawing/2014/main" id="{7A5C64F1-2ABF-4042-9CF9-65D81ABDC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Freeform 331">
              <a:extLst>
                <a:ext uri="{FF2B5EF4-FFF2-40B4-BE49-F238E27FC236}">
                  <a16:creationId xmlns:a16="http://schemas.microsoft.com/office/drawing/2014/main" id="{82F3BC6E-A754-4113-88A1-6D7432BD9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Freeform 335">
              <a:extLst>
                <a:ext uri="{FF2B5EF4-FFF2-40B4-BE49-F238E27FC236}">
                  <a16:creationId xmlns:a16="http://schemas.microsoft.com/office/drawing/2014/main" id="{29D1CB9B-B4CE-4985-87A7-C1F854496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340">
              <a:extLst>
                <a:ext uri="{FF2B5EF4-FFF2-40B4-BE49-F238E27FC236}">
                  <a16:creationId xmlns:a16="http://schemas.microsoft.com/office/drawing/2014/main" id="{2A062F8F-19CE-45E0-B96A-BBE44696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347">
              <a:extLst>
                <a:ext uri="{FF2B5EF4-FFF2-40B4-BE49-F238E27FC236}">
                  <a16:creationId xmlns:a16="http://schemas.microsoft.com/office/drawing/2014/main" id="{72C280FD-6E8B-4D4D-A2B1-2FDD1B6A3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348">
              <a:extLst>
                <a:ext uri="{FF2B5EF4-FFF2-40B4-BE49-F238E27FC236}">
                  <a16:creationId xmlns:a16="http://schemas.microsoft.com/office/drawing/2014/main" id="{D1D6A58F-B3DE-49E6-AD6F-5C9351B48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349">
              <a:extLst>
                <a:ext uri="{FF2B5EF4-FFF2-40B4-BE49-F238E27FC236}">
                  <a16:creationId xmlns:a16="http://schemas.microsoft.com/office/drawing/2014/main" id="{09F47A7E-55F1-4A7F-985B-E4BDD146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Freeform 350">
              <a:extLst>
                <a:ext uri="{FF2B5EF4-FFF2-40B4-BE49-F238E27FC236}">
                  <a16:creationId xmlns:a16="http://schemas.microsoft.com/office/drawing/2014/main" id="{139B3C5D-86A3-4237-A820-4864B7ED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Freeform 351">
              <a:extLst>
                <a:ext uri="{FF2B5EF4-FFF2-40B4-BE49-F238E27FC236}">
                  <a16:creationId xmlns:a16="http://schemas.microsoft.com/office/drawing/2014/main" id="{9AE36D87-0C23-45C3-8EE2-23DC42F62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352">
              <a:extLst>
                <a:ext uri="{FF2B5EF4-FFF2-40B4-BE49-F238E27FC236}">
                  <a16:creationId xmlns:a16="http://schemas.microsoft.com/office/drawing/2014/main" id="{7CCB8063-B520-48CD-A40C-39DB05BED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353">
              <a:extLst>
                <a:ext uri="{FF2B5EF4-FFF2-40B4-BE49-F238E27FC236}">
                  <a16:creationId xmlns:a16="http://schemas.microsoft.com/office/drawing/2014/main" id="{E0ED9CC0-9D5F-4B0B-8ADF-C401C90B5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354">
              <a:extLst>
                <a:ext uri="{FF2B5EF4-FFF2-40B4-BE49-F238E27FC236}">
                  <a16:creationId xmlns:a16="http://schemas.microsoft.com/office/drawing/2014/main" id="{1F8FC5A5-4756-46FB-BCE9-801D63ADD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355">
              <a:extLst>
                <a:ext uri="{FF2B5EF4-FFF2-40B4-BE49-F238E27FC236}">
                  <a16:creationId xmlns:a16="http://schemas.microsoft.com/office/drawing/2014/main" id="{01E13A64-1FA7-41CE-88EB-316D6A783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356">
              <a:extLst>
                <a:ext uri="{FF2B5EF4-FFF2-40B4-BE49-F238E27FC236}">
                  <a16:creationId xmlns:a16="http://schemas.microsoft.com/office/drawing/2014/main" id="{DD3C36EF-6519-4248-B10D-436B48844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357">
              <a:extLst>
                <a:ext uri="{FF2B5EF4-FFF2-40B4-BE49-F238E27FC236}">
                  <a16:creationId xmlns:a16="http://schemas.microsoft.com/office/drawing/2014/main" id="{225FAB26-AAAA-4D51-8C74-156808A55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Freeform 358">
              <a:extLst>
                <a:ext uri="{FF2B5EF4-FFF2-40B4-BE49-F238E27FC236}">
                  <a16:creationId xmlns:a16="http://schemas.microsoft.com/office/drawing/2014/main" id="{67558F79-651A-45CC-9AF5-36CBA03C7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Freeform 359">
              <a:extLst>
                <a:ext uri="{FF2B5EF4-FFF2-40B4-BE49-F238E27FC236}">
                  <a16:creationId xmlns:a16="http://schemas.microsoft.com/office/drawing/2014/main" id="{7DCBCAC0-54AD-46B8-B555-1A677EEDC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360">
              <a:extLst>
                <a:ext uri="{FF2B5EF4-FFF2-40B4-BE49-F238E27FC236}">
                  <a16:creationId xmlns:a16="http://schemas.microsoft.com/office/drawing/2014/main" id="{AC423C93-BB7C-4BEE-929A-581A53A57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Freeform 361">
              <a:extLst>
                <a:ext uri="{FF2B5EF4-FFF2-40B4-BE49-F238E27FC236}">
                  <a16:creationId xmlns:a16="http://schemas.microsoft.com/office/drawing/2014/main" id="{45EB2BC7-2CE4-4D58-B6FF-987B3FC17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Freeform 362">
              <a:extLst>
                <a:ext uri="{FF2B5EF4-FFF2-40B4-BE49-F238E27FC236}">
                  <a16:creationId xmlns:a16="http://schemas.microsoft.com/office/drawing/2014/main" id="{6B1F451D-6215-49E3-9D9E-D64696511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363">
              <a:extLst>
                <a:ext uri="{FF2B5EF4-FFF2-40B4-BE49-F238E27FC236}">
                  <a16:creationId xmlns:a16="http://schemas.microsoft.com/office/drawing/2014/main" id="{780AAED2-FB11-4EC6-B4D5-CEB725AB8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Freeform 364">
              <a:extLst>
                <a:ext uri="{FF2B5EF4-FFF2-40B4-BE49-F238E27FC236}">
                  <a16:creationId xmlns:a16="http://schemas.microsoft.com/office/drawing/2014/main" id="{221D3767-7D91-43FF-963A-8F5B55E36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Freeform 365">
              <a:extLst>
                <a:ext uri="{FF2B5EF4-FFF2-40B4-BE49-F238E27FC236}">
                  <a16:creationId xmlns:a16="http://schemas.microsoft.com/office/drawing/2014/main" id="{E681D38C-70E7-409B-942F-64897E83F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366">
              <a:extLst>
                <a:ext uri="{FF2B5EF4-FFF2-40B4-BE49-F238E27FC236}">
                  <a16:creationId xmlns:a16="http://schemas.microsoft.com/office/drawing/2014/main" id="{B3B0826B-9C44-45F5-B7CE-501FD5E01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Freeform 367">
              <a:extLst>
                <a:ext uri="{FF2B5EF4-FFF2-40B4-BE49-F238E27FC236}">
                  <a16:creationId xmlns:a16="http://schemas.microsoft.com/office/drawing/2014/main" id="{78AF10A8-FE5C-498F-8F58-08D37A52D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Freeform 368">
              <a:extLst>
                <a:ext uri="{FF2B5EF4-FFF2-40B4-BE49-F238E27FC236}">
                  <a16:creationId xmlns:a16="http://schemas.microsoft.com/office/drawing/2014/main" id="{33B507CA-BE45-479D-9461-A94BEB72B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369">
              <a:extLst>
                <a:ext uri="{FF2B5EF4-FFF2-40B4-BE49-F238E27FC236}">
                  <a16:creationId xmlns:a16="http://schemas.microsoft.com/office/drawing/2014/main" id="{9A8389F1-112B-4EAA-AEC3-8887F3B63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Freeform 370">
              <a:extLst>
                <a:ext uri="{FF2B5EF4-FFF2-40B4-BE49-F238E27FC236}">
                  <a16:creationId xmlns:a16="http://schemas.microsoft.com/office/drawing/2014/main" id="{42A86DB3-F12F-49DE-84EB-3B255A294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Freeform 371">
              <a:extLst>
                <a:ext uri="{FF2B5EF4-FFF2-40B4-BE49-F238E27FC236}">
                  <a16:creationId xmlns:a16="http://schemas.microsoft.com/office/drawing/2014/main" id="{24162A3A-1D2E-469C-91C7-ADDFA858A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Freeform 372">
              <a:extLst>
                <a:ext uri="{FF2B5EF4-FFF2-40B4-BE49-F238E27FC236}">
                  <a16:creationId xmlns:a16="http://schemas.microsoft.com/office/drawing/2014/main" id="{DCDF42E3-163D-469E-BBEB-827115A2B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373">
              <a:extLst>
                <a:ext uri="{FF2B5EF4-FFF2-40B4-BE49-F238E27FC236}">
                  <a16:creationId xmlns:a16="http://schemas.microsoft.com/office/drawing/2014/main" id="{18E07D05-3395-45CA-A5C8-7BF3014D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1" name="Freeform 374">
              <a:extLst>
                <a:ext uri="{FF2B5EF4-FFF2-40B4-BE49-F238E27FC236}">
                  <a16:creationId xmlns:a16="http://schemas.microsoft.com/office/drawing/2014/main" id="{67CB20E5-DAD4-421E-9628-D9DD3012D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2" name="Freeform 375">
              <a:extLst>
                <a:ext uri="{FF2B5EF4-FFF2-40B4-BE49-F238E27FC236}">
                  <a16:creationId xmlns:a16="http://schemas.microsoft.com/office/drawing/2014/main" id="{B5172672-9F45-4FEA-8BF6-EFF0CFE56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376">
              <a:extLst>
                <a:ext uri="{FF2B5EF4-FFF2-40B4-BE49-F238E27FC236}">
                  <a16:creationId xmlns:a16="http://schemas.microsoft.com/office/drawing/2014/main" id="{D4401356-8519-4922-AAA4-5F4886DAC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377">
              <a:extLst>
                <a:ext uri="{FF2B5EF4-FFF2-40B4-BE49-F238E27FC236}">
                  <a16:creationId xmlns:a16="http://schemas.microsoft.com/office/drawing/2014/main" id="{797C0B98-C27E-4839-ACE5-DA477D5A2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378">
              <a:extLst>
                <a:ext uri="{FF2B5EF4-FFF2-40B4-BE49-F238E27FC236}">
                  <a16:creationId xmlns:a16="http://schemas.microsoft.com/office/drawing/2014/main" id="{8AB77CD0-3860-4F3A-A146-231480BD4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379">
              <a:extLst>
                <a:ext uri="{FF2B5EF4-FFF2-40B4-BE49-F238E27FC236}">
                  <a16:creationId xmlns:a16="http://schemas.microsoft.com/office/drawing/2014/main" id="{BF787445-E82D-44FC-A0B2-EBAE56041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380">
              <a:extLst>
                <a:ext uri="{FF2B5EF4-FFF2-40B4-BE49-F238E27FC236}">
                  <a16:creationId xmlns:a16="http://schemas.microsoft.com/office/drawing/2014/main" id="{901DFE41-4E16-49C5-9CA3-C4E33C0F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381">
              <a:extLst>
                <a:ext uri="{FF2B5EF4-FFF2-40B4-BE49-F238E27FC236}">
                  <a16:creationId xmlns:a16="http://schemas.microsoft.com/office/drawing/2014/main" id="{41ABFD29-3B8D-425C-8109-037DAEE50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382">
              <a:extLst>
                <a:ext uri="{FF2B5EF4-FFF2-40B4-BE49-F238E27FC236}">
                  <a16:creationId xmlns:a16="http://schemas.microsoft.com/office/drawing/2014/main" id="{13A6E6BB-AA80-45E1-80D5-86A823170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383">
              <a:extLst>
                <a:ext uri="{FF2B5EF4-FFF2-40B4-BE49-F238E27FC236}">
                  <a16:creationId xmlns:a16="http://schemas.microsoft.com/office/drawing/2014/main" id="{152AC86F-02E1-49C6-9710-4FE819BC0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384">
              <a:extLst>
                <a:ext uri="{FF2B5EF4-FFF2-40B4-BE49-F238E27FC236}">
                  <a16:creationId xmlns:a16="http://schemas.microsoft.com/office/drawing/2014/main" id="{1F92C532-5334-4290-A255-81F17A367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Freeform 385">
              <a:extLst>
                <a:ext uri="{FF2B5EF4-FFF2-40B4-BE49-F238E27FC236}">
                  <a16:creationId xmlns:a16="http://schemas.microsoft.com/office/drawing/2014/main" id="{0D53E83A-B518-49CD-B97F-70708D784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Freeform 386">
              <a:extLst>
                <a:ext uri="{FF2B5EF4-FFF2-40B4-BE49-F238E27FC236}">
                  <a16:creationId xmlns:a16="http://schemas.microsoft.com/office/drawing/2014/main" id="{3375B654-3F40-4BD4-B2A4-239F743A1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Freeform 387">
              <a:extLst>
                <a:ext uri="{FF2B5EF4-FFF2-40B4-BE49-F238E27FC236}">
                  <a16:creationId xmlns:a16="http://schemas.microsoft.com/office/drawing/2014/main" id="{240FEE9B-85D2-4805-8051-063D76972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" name="Freeform 388">
              <a:extLst>
                <a:ext uri="{FF2B5EF4-FFF2-40B4-BE49-F238E27FC236}">
                  <a16:creationId xmlns:a16="http://schemas.microsoft.com/office/drawing/2014/main" id="{E941658C-EC7F-4519-AE4C-FD045F9FD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6" name="Freeform 389">
              <a:extLst>
                <a:ext uri="{FF2B5EF4-FFF2-40B4-BE49-F238E27FC236}">
                  <a16:creationId xmlns:a16="http://schemas.microsoft.com/office/drawing/2014/main" id="{C0BD7469-A42D-43F8-9BB9-794FCC582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Freeform 390">
              <a:extLst>
                <a:ext uri="{FF2B5EF4-FFF2-40B4-BE49-F238E27FC236}">
                  <a16:creationId xmlns:a16="http://schemas.microsoft.com/office/drawing/2014/main" id="{AE0AA97A-8653-47AC-AF4C-58BC82A6F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Freeform 391">
              <a:extLst>
                <a:ext uri="{FF2B5EF4-FFF2-40B4-BE49-F238E27FC236}">
                  <a16:creationId xmlns:a16="http://schemas.microsoft.com/office/drawing/2014/main" id="{53D05F47-BC3A-4B86-9153-E791A4BCD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Freeform 392">
              <a:extLst>
                <a:ext uri="{FF2B5EF4-FFF2-40B4-BE49-F238E27FC236}">
                  <a16:creationId xmlns:a16="http://schemas.microsoft.com/office/drawing/2014/main" id="{22695C05-CAE0-43ED-8740-0D00A1561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Freeform 393">
              <a:extLst>
                <a:ext uri="{FF2B5EF4-FFF2-40B4-BE49-F238E27FC236}">
                  <a16:creationId xmlns:a16="http://schemas.microsoft.com/office/drawing/2014/main" id="{7441E5B4-4072-4679-BCA1-1F502F23F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1" name="Freeform 394">
              <a:extLst>
                <a:ext uri="{FF2B5EF4-FFF2-40B4-BE49-F238E27FC236}">
                  <a16:creationId xmlns:a16="http://schemas.microsoft.com/office/drawing/2014/main" id="{D7EECD00-438B-493B-8611-1F60EE769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2" name="Freeform 395">
              <a:extLst>
                <a:ext uri="{FF2B5EF4-FFF2-40B4-BE49-F238E27FC236}">
                  <a16:creationId xmlns:a16="http://schemas.microsoft.com/office/drawing/2014/main" id="{8C3B3518-415F-49BD-9597-992008592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396">
              <a:extLst>
                <a:ext uri="{FF2B5EF4-FFF2-40B4-BE49-F238E27FC236}">
                  <a16:creationId xmlns:a16="http://schemas.microsoft.com/office/drawing/2014/main" id="{1D21ED91-2F59-447A-8551-58ABBD25D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397">
              <a:extLst>
                <a:ext uri="{FF2B5EF4-FFF2-40B4-BE49-F238E27FC236}">
                  <a16:creationId xmlns:a16="http://schemas.microsoft.com/office/drawing/2014/main" id="{738F11E4-91C9-464A-B66B-374928B88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398">
              <a:extLst>
                <a:ext uri="{FF2B5EF4-FFF2-40B4-BE49-F238E27FC236}">
                  <a16:creationId xmlns:a16="http://schemas.microsoft.com/office/drawing/2014/main" id="{023B1320-675F-4FC7-9D66-0A653CBDC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399">
              <a:extLst>
                <a:ext uri="{FF2B5EF4-FFF2-40B4-BE49-F238E27FC236}">
                  <a16:creationId xmlns:a16="http://schemas.microsoft.com/office/drawing/2014/main" id="{4F18169B-1964-4D4D-8E5C-B6C905D30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400">
              <a:extLst>
                <a:ext uri="{FF2B5EF4-FFF2-40B4-BE49-F238E27FC236}">
                  <a16:creationId xmlns:a16="http://schemas.microsoft.com/office/drawing/2014/main" id="{2AC13FF1-DF3A-4E2C-91C2-A7A983D70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401">
              <a:extLst>
                <a:ext uri="{FF2B5EF4-FFF2-40B4-BE49-F238E27FC236}">
                  <a16:creationId xmlns:a16="http://schemas.microsoft.com/office/drawing/2014/main" id="{3EFB6768-0A98-46EB-AD00-26AF1EF78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402">
              <a:extLst>
                <a:ext uri="{FF2B5EF4-FFF2-40B4-BE49-F238E27FC236}">
                  <a16:creationId xmlns:a16="http://schemas.microsoft.com/office/drawing/2014/main" id="{CC4659A2-8E88-411A-8DCB-781C9289B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403">
              <a:extLst>
                <a:ext uri="{FF2B5EF4-FFF2-40B4-BE49-F238E27FC236}">
                  <a16:creationId xmlns:a16="http://schemas.microsoft.com/office/drawing/2014/main" id="{89E1B690-2748-4700-A384-C49E1070E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404">
              <a:extLst>
                <a:ext uri="{FF2B5EF4-FFF2-40B4-BE49-F238E27FC236}">
                  <a16:creationId xmlns:a16="http://schemas.microsoft.com/office/drawing/2014/main" id="{4ED2D487-0AEB-4876-B213-D9E07BB66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405">
              <a:extLst>
                <a:ext uri="{FF2B5EF4-FFF2-40B4-BE49-F238E27FC236}">
                  <a16:creationId xmlns:a16="http://schemas.microsoft.com/office/drawing/2014/main" id="{6F48730A-C511-4F2A-B9BC-48481BD2B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407">
              <a:extLst>
                <a:ext uri="{FF2B5EF4-FFF2-40B4-BE49-F238E27FC236}">
                  <a16:creationId xmlns:a16="http://schemas.microsoft.com/office/drawing/2014/main" id="{4EEDDFA8-FC37-426A-B1DA-62403591B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408">
              <a:extLst>
                <a:ext uri="{FF2B5EF4-FFF2-40B4-BE49-F238E27FC236}">
                  <a16:creationId xmlns:a16="http://schemas.microsoft.com/office/drawing/2014/main" id="{EC1A7739-A220-4459-B1C5-4BBBA0699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409">
              <a:extLst>
                <a:ext uri="{FF2B5EF4-FFF2-40B4-BE49-F238E27FC236}">
                  <a16:creationId xmlns:a16="http://schemas.microsoft.com/office/drawing/2014/main" id="{8FC6EEF5-3DD1-4868-8627-1AFDA5233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410">
              <a:extLst>
                <a:ext uri="{FF2B5EF4-FFF2-40B4-BE49-F238E27FC236}">
                  <a16:creationId xmlns:a16="http://schemas.microsoft.com/office/drawing/2014/main" id="{C1ECE17A-EC47-4472-847C-DC89521FC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411">
              <a:extLst>
                <a:ext uri="{FF2B5EF4-FFF2-40B4-BE49-F238E27FC236}">
                  <a16:creationId xmlns:a16="http://schemas.microsoft.com/office/drawing/2014/main" id="{178BE059-3C94-487F-BCB2-9D7ED1747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412">
              <a:extLst>
                <a:ext uri="{FF2B5EF4-FFF2-40B4-BE49-F238E27FC236}">
                  <a16:creationId xmlns:a16="http://schemas.microsoft.com/office/drawing/2014/main" id="{1AB3C241-2D34-4303-AE38-84380D537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413">
              <a:extLst>
                <a:ext uri="{FF2B5EF4-FFF2-40B4-BE49-F238E27FC236}">
                  <a16:creationId xmlns:a16="http://schemas.microsoft.com/office/drawing/2014/main" id="{53FD46E3-C1C3-4021-A89A-300AE6353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Freeform 414">
              <a:extLst>
                <a:ext uri="{FF2B5EF4-FFF2-40B4-BE49-F238E27FC236}">
                  <a16:creationId xmlns:a16="http://schemas.microsoft.com/office/drawing/2014/main" id="{BF632FA0-0AE0-47A5-936F-C8037D909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415">
              <a:extLst>
                <a:ext uri="{FF2B5EF4-FFF2-40B4-BE49-F238E27FC236}">
                  <a16:creationId xmlns:a16="http://schemas.microsoft.com/office/drawing/2014/main" id="{E541EACB-6CB3-48C3-8D70-B21515E6D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416">
              <a:extLst>
                <a:ext uri="{FF2B5EF4-FFF2-40B4-BE49-F238E27FC236}">
                  <a16:creationId xmlns:a16="http://schemas.microsoft.com/office/drawing/2014/main" id="{978E1418-59BD-4C02-90F8-814E63DD7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417">
              <a:extLst>
                <a:ext uri="{FF2B5EF4-FFF2-40B4-BE49-F238E27FC236}">
                  <a16:creationId xmlns:a16="http://schemas.microsoft.com/office/drawing/2014/main" id="{A1055868-803B-4D3F-82DD-EA42EAD61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418">
              <a:extLst>
                <a:ext uri="{FF2B5EF4-FFF2-40B4-BE49-F238E27FC236}">
                  <a16:creationId xmlns:a16="http://schemas.microsoft.com/office/drawing/2014/main" id="{52184FBD-65B0-46C3-9869-047483F06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419">
              <a:extLst>
                <a:ext uri="{FF2B5EF4-FFF2-40B4-BE49-F238E27FC236}">
                  <a16:creationId xmlns:a16="http://schemas.microsoft.com/office/drawing/2014/main" id="{CB9CB48E-8C54-4691-8243-09661E6EE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420">
              <a:extLst>
                <a:ext uri="{FF2B5EF4-FFF2-40B4-BE49-F238E27FC236}">
                  <a16:creationId xmlns:a16="http://schemas.microsoft.com/office/drawing/2014/main" id="{FB5FCAA3-E431-4342-ACA9-93C44F3C9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421">
              <a:extLst>
                <a:ext uri="{FF2B5EF4-FFF2-40B4-BE49-F238E27FC236}">
                  <a16:creationId xmlns:a16="http://schemas.microsoft.com/office/drawing/2014/main" id="{4FDB1A97-36E0-49CE-AD28-87E7CCB47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422">
              <a:extLst>
                <a:ext uri="{FF2B5EF4-FFF2-40B4-BE49-F238E27FC236}">
                  <a16:creationId xmlns:a16="http://schemas.microsoft.com/office/drawing/2014/main" id="{E414DC77-7A80-4CDF-B176-4A0C77BA8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Freeform 423">
              <a:extLst>
                <a:ext uri="{FF2B5EF4-FFF2-40B4-BE49-F238E27FC236}">
                  <a16:creationId xmlns:a16="http://schemas.microsoft.com/office/drawing/2014/main" id="{FEB42A5E-3176-4797-9B8D-D9CFB5379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0" name="Freeform 424">
              <a:extLst>
                <a:ext uri="{FF2B5EF4-FFF2-40B4-BE49-F238E27FC236}">
                  <a16:creationId xmlns:a16="http://schemas.microsoft.com/office/drawing/2014/main" id="{992C2691-808B-4BA0-8067-C7FF71322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1" name="Freeform 425">
              <a:extLst>
                <a:ext uri="{FF2B5EF4-FFF2-40B4-BE49-F238E27FC236}">
                  <a16:creationId xmlns:a16="http://schemas.microsoft.com/office/drawing/2014/main" id="{7DC4267C-8970-4F66-B4DA-1483762F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2" name="Freeform 426">
              <a:extLst>
                <a:ext uri="{FF2B5EF4-FFF2-40B4-BE49-F238E27FC236}">
                  <a16:creationId xmlns:a16="http://schemas.microsoft.com/office/drawing/2014/main" id="{B0466846-6B5D-4050-BBDA-87A62ABA8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3" name="Freeform 427">
              <a:extLst>
                <a:ext uri="{FF2B5EF4-FFF2-40B4-BE49-F238E27FC236}">
                  <a16:creationId xmlns:a16="http://schemas.microsoft.com/office/drawing/2014/main" id="{222F5137-1771-4440-AC89-D860BD88E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4" name="Freeform 428">
              <a:extLst>
                <a:ext uri="{FF2B5EF4-FFF2-40B4-BE49-F238E27FC236}">
                  <a16:creationId xmlns:a16="http://schemas.microsoft.com/office/drawing/2014/main" id="{F8612E67-D98B-4393-A36F-67027101E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5" name="Freeform 429">
              <a:extLst>
                <a:ext uri="{FF2B5EF4-FFF2-40B4-BE49-F238E27FC236}">
                  <a16:creationId xmlns:a16="http://schemas.microsoft.com/office/drawing/2014/main" id="{43C96D5B-ED4B-45CA-B7F5-57C1A2A48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" name="Freeform 430">
              <a:extLst>
                <a:ext uri="{FF2B5EF4-FFF2-40B4-BE49-F238E27FC236}">
                  <a16:creationId xmlns:a16="http://schemas.microsoft.com/office/drawing/2014/main" id="{71258341-42C7-4645-AF89-12B87657E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7" name="Freeform 431">
              <a:extLst>
                <a:ext uri="{FF2B5EF4-FFF2-40B4-BE49-F238E27FC236}">
                  <a16:creationId xmlns:a16="http://schemas.microsoft.com/office/drawing/2014/main" id="{40FC8F8B-AB81-466E-9FB0-A5900BCAD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8" name="Freeform 432">
              <a:extLst>
                <a:ext uri="{FF2B5EF4-FFF2-40B4-BE49-F238E27FC236}">
                  <a16:creationId xmlns:a16="http://schemas.microsoft.com/office/drawing/2014/main" id="{4465FED0-E588-44C6-A8A4-720E2D244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9" name="Freeform 433">
              <a:extLst>
                <a:ext uri="{FF2B5EF4-FFF2-40B4-BE49-F238E27FC236}">
                  <a16:creationId xmlns:a16="http://schemas.microsoft.com/office/drawing/2014/main" id="{A7140426-D18D-4790-849B-C0390D4F5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0" name="Freeform 434">
              <a:extLst>
                <a:ext uri="{FF2B5EF4-FFF2-40B4-BE49-F238E27FC236}">
                  <a16:creationId xmlns:a16="http://schemas.microsoft.com/office/drawing/2014/main" id="{48AD96D5-C433-41C1-A3B5-BA911B6FC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1" name="Freeform 435">
              <a:extLst>
                <a:ext uri="{FF2B5EF4-FFF2-40B4-BE49-F238E27FC236}">
                  <a16:creationId xmlns:a16="http://schemas.microsoft.com/office/drawing/2014/main" id="{C9CAD628-4B5F-4CEB-BC2D-6BFDBE626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2" name="Freeform 436">
              <a:extLst>
                <a:ext uri="{FF2B5EF4-FFF2-40B4-BE49-F238E27FC236}">
                  <a16:creationId xmlns:a16="http://schemas.microsoft.com/office/drawing/2014/main" id="{A3AD193F-22BC-412B-A71B-1D5FC45AE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3" name="Freeform 437">
              <a:extLst>
                <a:ext uri="{FF2B5EF4-FFF2-40B4-BE49-F238E27FC236}">
                  <a16:creationId xmlns:a16="http://schemas.microsoft.com/office/drawing/2014/main" id="{7FAC822E-DA1A-4E86-92B5-8B1315A1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4" name="Freeform 438">
              <a:extLst>
                <a:ext uri="{FF2B5EF4-FFF2-40B4-BE49-F238E27FC236}">
                  <a16:creationId xmlns:a16="http://schemas.microsoft.com/office/drawing/2014/main" id="{2F79AEA9-2C22-4032-BDA4-16F168AE8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5" name="Freeform 439">
              <a:extLst>
                <a:ext uri="{FF2B5EF4-FFF2-40B4-BE49-F238E27FC236}">
                  <a16:creationId xmlns:a16="http://schemas.microsoft.com/office/drawing/2014/main" id="{AD2044A2-7449-469C-BB5F-FF240F0DB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" name="Freeform 440">
              <a:extLst>
                <a:ext uri="{FF2B5EF4-FFF2-40B4-BE49-F238E27FC236}">
                  <a16:creationId xmlns:a16="http://schemas.microsoft.com/office/drawing/2014/main" id="{1C648A3F-BBD0-48F1-9E43-7046B753A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7" name="Freeform 441">
              <a:extLst>
                <a:ext uri="{FF2B5EF4-FFF2-40B4-BE49-F238E27FC236}">
                  <a16:creationId xmlns:a16="http://schemas.microsoft.com/office/drawing/2014/main" id="{3FFC4E97-53D4-4F8E-9991-78FD27962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442">
              <a:extLst>
                <a:ext uri="{FF2B5EF4-FFF2-40B4-BE49-F238E27FC236}">
                  <a16:creationId xmlns:a16="http://schemas.microsoft.com/office/drawing/2014/main" id="{EDC77548-E1CC-482A-BD89-6BEF0ED3A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443">
              <a:extLst>
                <a:ext uri="{FF2B5EF4-FFF2-40B4-BE49-F238E27FC236}">
                  <a16:creationId xmlns:a16="http://schemas.microsoft.com/office/drawing/2014/main" id="{FD37BD0C-B939-4488-87E1-ABD46FBA1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444">
              <a:extLst>
                <a:ext uri="{FF2B5EF4-FFF2-40B4-BE49-F238E27FC236}">
                  <a16:creationId xmlns:a16="http://schemas.microsoft.com/office/drawing/2014/main" id="{26C6F564-28D8-4343-A2AB-B68BB8BDA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445">
              <a:extLst>
                <a:ext uri="{FF2B5EF4-FFF2-40B4-BE49-F238E27FC236}">
                  <a16:creationId xmlns:a16="http://schemas.microsoft.com/office/drawing/2014/main" id="{9E944630-A8C6-49C9-A81C-DA1402EEA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446">
              <a:extLst>
                <a:ext uri="{FF2B5EF4-FFF2-40B4-BE49-F238E27FC236}">
                  <a16:creationId xmlns:a16="http://schemas.microsoft.com/office/drawing/2014/main" id="{77A2E041-0D2A-43DE-8525-F25418A4B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3" name="Freeform 447">
              <a:extLst>
                <a:ext uri="{FF2B5EF4-FFF2-40B4-BE49-F238E27FC236}">
                  <a16:creationId xmlns:a16="http://schemas.microsoft.com/office/drawing/2014/main" id="{40F58A47-CDC7-4E77-8D99-B39FFA1CE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4" name="Freeform 448">
              <a:extLst>
                <a:ext uri="{FF2B5EF4-FFF2-40B4-BE49-F238E27FC236}">
                  <a16:creationId xmlns:a16="http://schemas.microsoft.com/office/drawing/2014/main" id="{C1E62316-CEC1-4617-9CB9-3BE0FE58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5" name="Freeform 449">
              <a:extLst>
                <a:ext uri="{FF2B5EF4-FFF2-40B4-BE49-F238E27FC236}">
                  <a16:creationId xmlns:a16="http://schemas.microsoft.com/office/drawing/2014/main" id="{EE84847A-B6FE-4A6F-845B-4711789D6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450">
              <a:extLst>
                <a:ext uri="{FF2B5EF4-FFF2-40B4-BE49-F238E27FC236}">
                  <a16:creationId xmlns:a16="http://schemas.microsoft.com/office/drawing/2014/main" id="{B8E8AFF7-83CB-4B39-AC40-AF0A6808F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7" name="Freeform 451">
              <a:extLst>
                <a:ext uri="{FF2B5EF4-FFF2-40B4-BE49-F238E27FC236}">
                  <a16:creationId xmlns:a16="http://schemas.microsoft.com/office/drawing/2014/main" id="{C7FD7C7F-9785-4F2F-932B-E92C7DDDC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8" name="Freeform 452">
              <a:extLst>
                <a:ext uri="{FF2B5EF4-FFF2-40B4-BE49-F238E27FC236}">
                  <a16:creationId xmlns:a16="http://schemas.microsoft.com/office/drawing/2014/main" id="{D44CC4A4-E456-4128-8077-FDF711382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9" name="Freeform 453">
              <a:extLst>
                <a:ext uri="{FF2B5EF4-FFF2-40B4-BE49-F238E27FC236}">
                  <a16:creationId xmlns:a16="http://schemas.microsoft.com/office/drawing/2014/main" id="{656C980B-DF5E-4EF3-8403-1B4334A40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0" name="Freeform 454">
              <a:extLst>
                <a:ext uri="{FF2B5EF4-FFF2-40B4-BE49-F238E27FC236}">
                  <a16:creationId xmlns:a16="http://schemas.microsoft.com/office/drawing/2014/main" id="{7776E782-36FF-41EE-8CD2-39F7C3A07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455">
              <a:extLst>
                <a:ext uri="{FF2B5EF4-FFF2-40B4-BE49-F238E27FC236}">
                  <a16:creationId xmlns:a16="http://schemas.microsoft.com/office/drawing/2014/main" id="{0C134B38-86EE-46F8-8F6E-088810D38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2" name="Freeform 456">
              <a:extLst>
                <a:ext uri="{FF2B5EF4-FFF2-40B4-BE49-F238E27FC236}">
                  <a16:creationId xmlns:a16="http://schemas.microsoft.com/office/drawing/2014/main" id="{F893A8A5-D458-4AD2-A462-5D72C6274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3" name="Freeform 457">
              <a:extLst>
                <a:ext uri="{FF2B5EF4-FFF2-40B4-BE49-F238E27FC236}">
                  <a16:creationId xmlns:a16="http://schemas.microsoft.com/office/drawing/2014/main" id="{1AB1E326-3C7D-4550-B2FD-87A21455F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4" name="Freeform 458">
              <a:extLst>
                <a:ext uri="{FF2B5EF4-FFF2-40B4-BE49-F238E27FC236}">
                  <a16:creationId xmlns:a16="http://schemas.microsoft.com/office/drawing/2014/main" id="{7A74AD96-D83A-402E-961E-4B598C914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5" name="Freeform 459">
              <a:extLst>
                <a:ext uri="{FF2B5EF4-FFF2-40B4-BE49-F238E27FC236}">
                  <a16:creationId xmlns:a16="http://schemas.microsoft.com/office/drawing/2014/main" id="{44B67ABC-C98F-41ED-98E1-103E4461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6" name="Freeform 460">
              <a:extLst>
                <a:ext uri="{FF2B5EF4-FFF2-40B4-BE49-F238E27FC236}">
                  <a16:creationId xmlns:a16="http://schemas.microsoft.com/office/drawing/2014/main" id="{53BC70E5-CBCB-4D1E-B53B-9FAE64D5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" name="Freeform 461">
              <a:extLst>
                <a:ext uri="{FF2B5EF4-FFF2-40B4-BE49-F238E27FC236}">
                  <a16:creationId xmlns:a16="http://schemas.microsoft.com/office/drawing/2014/main" id="{22A9255F-CA28-4FDB-81B5-4699A360B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462">
              <a:extLst>
                <a:ext uri="{FF2B5EF4-FFF2-40B4-BE49-F238E27FC236}">
                  <a16:creationId xmlns:a16="http://schemas.microsoft.com/office/drawing/2014/main" id="{2D878F30-BA5C-4FE3-A7BB-D1D39793B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463">
              <a:extLst>
                <a:ext uri="{FF2B5EF4-FFF2-40B4-BE49-F238E27FC236}">
                  <a16:creationId xmlns:a16="http://schemas.microsoft.com/office/drawing/2014/main" id="{CC3E8CE8-B155-4E22-9DEE-E651416B5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464">
              <a:extLst>
                <a:ext uri="{FF2B5EF4-FFF2-40B4-BE49-F238E27FC236}">
                  <a16:creationId xmlns:a16="http://schemas.microsoft.com/office/drawing/2014/main" id="{1864AB9A-A234-45FD-8991-90959E3D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465">
              <a:extLst>
                <a:ext uri="{FF2B5EF4-FFF2-40B4-BE49-F238E27FC236}">
                  <a16:creationId xmlns:a16="http://schemas.microsoft.com/office/drawing/2014/main" id="{1FC664B6-71A4-4017-B3C3-9DCC7CFE2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466">
              <a:extLst>
                <a:ext uri="{FF2B5EF4-FFF2-40B4-BE49-F238E27FC236}">
                  <a16:creationId xmlns:a16="http://schemas.microsoft.com/office/drawing/2014/main" id="{F50C2C99-2902-4463-8589-86AB616ED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467">
              <a:extLst>
                <a:ext uri="{FF2B5EF4-FFF2-40B4-BE49-F238E27FC236}">
                  <a16:creationId xmlns:a16="http://schemas.microsoft.com/office/drawing/2014/main" id="{4601E492-3873-4A3A-9307-C02F97168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468">
              <a:extLst>
                <a:ext uri="{FF2B5EF4-FFF2-40B4-BE49-F238E27FC236}">
                  <a16:creationId xmlns:a16="http://schemas.microsoft.com/office/drawing/2014/main" id="{6088050C-65EE-4DFE-86AB-AF25474A0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469">
              <a:extLst>
                <a:ext uri="{FF2B5EF4-FFF2-40B4-BE49-F238E27FC236}">
                  <a16:creationId xmlns:a16="http://schemas.microsoft.com/office/drawing/2014/main" id="{17554145-65CA-4283-99AE-DB71BC403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470">
              <a:extLst>
                <a:ext uri="{FF2B5EF4-FFF2-40B4-BE49-F238E27FC236}">
                  <a16:creationId xmlns:a16="http://schemas.microsoft.com/office/drawing/2014/main" id="{4FD6801E-7791-430F-9314-3E8B3074D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471">
              <a:extLst>
                <a:ext uri="{FF2B5EF4-FFF2-40B4-BE49-F238E27FC236}">
                  <a16:creationId xmlns:a16="http://schemas.microsoft.com/office/drawing/2014/main" id="{DC3D9EBB-FA6C-4C88-B18B-431AFC237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472">
              <a:extLst>
                <a:ext uri="{FF2B5EF4-FFF2-40B4-BE49-F238E27FC236}">
                  <a16:creationId xmlns:a16="http://schemas.microsoft.com/office/drawing/2014/main" id="{5F4F2D6F-30A3-4C96-B48D-B44FC9270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473">
              <a:extLst>
                <a:ext uri="{FF2B5EF4-FFF2-40B4-BE49-F238E27FC236}">
                  <a16:creationId xmlns:a16="http://schemas.microsoft.com/office/drawing/2014/main" id="{A56F6B45-CF1E-4450-9B64-21F678E5B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474">
              <a:extLst>
                <a:ext uri="{FF2B5EF4-FFF2-40B4-BE49-F238E27FC236}">
                  <a16:creationId xmlns:a16="http://schemas.microsoft.com/office/drawing/2014/main" id="{50A0F6DB-C140-487B-A2E0-D10724DC0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475">
              <a:extLst>
                <a:ext uri="{FF2B5EF4-FFF2-40B4-BE49-F238E27FC236}">
                  <a16:creationId xmlns:a16="http://schemas.microsoft.com/office/drawing/2014/main" id="{A502DE80-E91A-40FF-918B-FC8BA3800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476">
              <a:extLst>
                <a:ext uri="{FF2B5EF4-FFF2-40B4-BE49-F238E27FC236}">
                  <a16:creationId xmlns:a16="http://schemas.microsoft.com/office/drawing/2014/main" id="{06BE95F6-05DC-4AA6-B47E-5794348A4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477">
              <a:extLst>
                <a:ext uri="{FF2B5EF4-FFF2-40B4-BE49-F238E27FC236}">
                  <a16:creationId xmlns:a16="http://schemas.microsoft.com/office/drawing/2014/main" id="{4F3664FF-8673-4ECA-BE66-1DCDE8911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478">
              <a:extLst>
                <a:ext uri="{FF2B5EF4-FFF2-40B4-BE49-F238E27FC236}">
                  <a16:creationId xmlns:a16="http://schemas.microsoft.com/office/drawing/2014/main" id="{867F4349-59D8-43F3-8D8D-6CC9774E9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479">
              <a:extLst>
                <a:ext uri="{FF2B5EF4-FFF2-40B4-BE49-F238E27FC236}">
                  <a16:creationId xmlns:a16="http://schemas.microsoft.com/office/drawing/2014/main" id="{C7CD9F9E-EB37-4551-8D3A-52D86C708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480">
              <a:extLst>
                <a:ext uri="{FF2B5EF4-FFF2-40B4-BE49-F238E27FC236}">
                  <a16:creationId xmlns:a16="http://schemas.microsoft.com/office/drawing/2014/main" id="{012E457F-E995-406F-800A-7539F4F68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481">
              <a:extLst>
                <a:ext uri="{FF2B5EF4-FFF2-40B4-BE49-F238E27FC236}">
                  <a16:creationId xmlns:a16="http://schemas.microsoft.com/office/drawing/2014/main" id="{FCBCA6D8-D7EB-4F01-B0C6-AA5DF9791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482">
              <a:extLst>
                <a:ext uri="{FF2B5EF4-FFF2-40B4-BE49-F238E27FC236}">
                  <a16:creationId xmlns:a16="http://schemas.microsoft.com/office/drawing/2014/main" id="{AC3953FE-9DDD-4CBD-A36E-985D2C7C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483">
              <a:extLst>
                <a:ext uri="{FF2B5EF4-FFF2-40B4-BE49-F238E27FC236}">
                  <a16:creationId xmlns:a16="http://schemas.microsoft.com/office/drawing/2014/main" id="{76FE0904-075D-4CA3-A733-667B455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484">
              <a:extLst>
                <a:ext uri="{FF2B5EF4-FFF2-40B4-BE49-F238E27FC236}">
                  <a16:creationId xmlns:a16="http://schemas.microsoft.com/office/drawing/2014/main" id="{13E223D9-B312-4108-9878-8394BEA75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485">
              <a:extLst>
                <a:ext uri="{FF2B5EF4-FFF2-40B4-BE49-F238E27FC236}">
                  <a16:creationId xmlns:a16="http://schemas.microsoft.com/office/drawing/2014/main" id="{ED5E3C38-076E-499B-AF7A-C25C6B383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486">
              <a:extLst>
                <a:ext uri="{FF2B5EF4-FFF2-40B4-BE49-F238E27FC236}">
                  <a16:creationId xmlns:a16="http://schemas.microsoft.com/office/drawing/2014/main" id="{10740821-0632-4F81-9134-F71477F3A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487">
              <a:extLst>
                <a:ext uri="{FF2B5EF4-FFF2-40B4-BE49-F238E27FC236}">
                  <a16:creationId xmlns:a16="http://schemas.microsoft.com/office/drawing/2014/main" id="{67A5D60B-F0BC-4B9A-B64A-1105116E6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488">
              <a:extLst>
                <a:ext uri="{FF2B5EF4-FFF2-40B4-BE49-F238E27FC236}">
                  <a16:creationId xmlns:a16="http://schemas.microsoft.com/office/drawing/2014/main" id="{B703C5C1-6B0F-43C1-8D54-9C6958C21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489">
              <a:extLst>
                <a:ext uri="{FF2B5EF4-FFF2-40B4-BE49-F238E27FC236}">
                  <a16:creationId xmlns:a16="http://schemas.microsoft.com/office/drawing/2014/main" id="{3CB0B8B3-F407-468C-9EFE-A3D0167DA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490">
              <a:extLst>
                <a:ext uri="{FF2B5EF4-FFF2-40B4-BE49-F238E27FC236}">
                  <a16:creationId xmlns:a16="http://schemas.microsoft.com/office/drawing/2014/main" id="{E30BAB97-394A-477F-B568-1475F52D7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491">
              <a:extLst>
                <a:ext uri="{FF2B5EF4-FFF2-40B4-BE49-F238E27FC236}">
                  <a16:creationId xmlns:a16="http://schemas.microsoft.com/office/drawing/2014/main" id="{8C42D887-ED58-4ADC-AF14-63BB4B0D1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492">
              <a:extLst>
                <a:ext uri="{FF2B5EF4-FFF2-40B4-BE49-F238E27FC236}">
                  <a16:creationId xmlns:a16="http://schemas.microsoft.com/office/drawing/2014/main" id="{E6CFFBF6-665E-4C6F-91BC-689A4F89F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493">
              <a:extLst>
                <a:ext uri="{FF2B5EF4-FFF2-40B4-BE49-F238E27FC236}">
                  <a16:creationId xmlns:a16="http://schemas.microsoft.com/office/drawing/2014/main" id="{C8E05EAD-F117-48FC-B52F-401B35F7C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494">
              <a:extLst>
                <a:ext uri="{FF2B5EF4-FFF2-40B4-BE49-F238E27FC236}">
                  <a16:creationId xmlns:a16="http://schemas.microsoft.com/office/drawing/2014/main" id="{14F5D19C-CBE1-4D92-8925-77C62DAD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495">
              <a:extLst>
                <a:ext uri="{FF2B5EF4-FFF2-40B4-BE49-F238E27FC236}">
                  <a16:creationId xmlns:a16="http://schemas.microsoft.com/office/drawing/2014/main" id="{73752172-711E-4D82-BE45-5A6F0D9C1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496">
              <a:extLst>
                <a:ext uri="{FF2B5EF4-FFF2-40B4-BE49-F238E27FC236}">
                  <a16:creationId xmlns:a16="http://schemas.microsoft.com/office/drawing/2014/main" id="{27C627FB-DA90-4A1A-966E-6938B04F5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497">
              <a:extLst>
                <a:ext uri="{FF2B5EF4-FFF2-40B4-BE49-F238E27FC236}">
                  <a16:creationId xmlns:a16="http://schemas.microsoft.com/office/drawing/2014/main" id="{D3E29DEF-95B7-400E-A15A-6CAF35D21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498">
              <a:extLst>
                <a:ext uri="{FF2B5EF4-FFF2-40B4-BE49-F238E27FC236}">
                  <a16:creationId xmlns:a16="http://schemas.microsoft.com/office/drawing/2014/main" id="{7FF27711-1D55-4F85-BFE9-7F7180933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499">
              <a:extLst>
                <a:ext uri="{FF2B5EF4-FFF2-40B4-BE49-F238E27FC236}">
                  <a16:creationId xmlns:a16="http://schemas.microsoft.com/office/drawing/2014/main" id="{1DDFD657-9613-4749-A4CF-D52DD07B8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500">
              <a:extLst>
                <a:ext uri="{FF2B5EF4-FFF2-40B4-BE49-F238E27FC236}">
                  <a16:creationId xmlns:a16="http://schemas.microsoft.com/office/drawing/2014/main" id="{98BB45D1-4F3C-4F4D-8B7B-D5E3BA7F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501">
              <a:extLst>
                <a:ext uri="{FF2B5EF4-FFF2-40B4-BE49-F238E27FC236}">
                  <a16:creationId xmlns:a16="http://schemas.microsoft.com/office/drawing/2014/main" id="{4B224ABE-7E07-4437-8FAA-759CA3B67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502">
              <a:extLst>
                <a:ext uri="{FF2B5EF4-FFF2-40B4-BE49-F238E27FC236}">
                  <a16:creationId xmlns:a16="http://schemas.microsoft.com/office/drawing/2014/main" id="{00D2497B-40DC-4BFE-A3D8-4E706F29C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503">
              <a:extLst>
                <a:ext uri="{FF2B5EF4-FFF2-40B4-BE49-F238E27FC236}">
                  <a16:creationId xmlns:a16="http://schemas.microsoft.com/office/drawing/2014/main" id="{9019DC3C-8B29-4C7F-BC41-1D6AEBC32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504">
              <a:extLst>
                <a:ext uri="{FF2B5EF4-FFF2-40B4-BE49-F238E27FC236}">
                  <a16:creationId xmlns:a16="http://schemas.microsoft.com/office/drawing/2014/main" id="{FBC1BB57-D85A-4EB5-A145-A38EA189F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505">
              <a:extLst>
                <a:ext uri="{FF2B5EF4-FFF2-40B4-BE49-F238E27FC236}">
                  <a16:creationId xmlns:a16="http://schemas.microsoft.com/office/drawing/2014/main" id="{2B2DA25D-520F-49A7-8503-F944909DF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506">
              <a:extLst>
                <a:ext uri="{FF2B5EF4-FFF2-40B4-BE49-F238E27FC236}">
                  <a16:creationId xmlns:a16="http://schemas.microsoft.com/office/drawing/2014/main" id="{3F28CB38-B619-4B86-81A5-72AD5BBA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507">
              <a:extLst>
                <a:ext uri="{FF2B5EF4-FFF2-40B4-BE49-F238E27FC236}">
                  <a16:creationId xmlns:a16="http://schemas.microsoft.com/office/drawing/2014/main" id="{9C098F5A-452A-4503-8CE8-148D69252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508">
              <a:extLst>
                <a:ext uri="{FF2B5EF4-FFF2-40B4-BE49-F238E27FC236}">
                  <a16:creationId xmlns:a16="http://schemas.microsoft.com/office/drawing/2014/main" id="{BD3F90FE-4A9A-40F7-911E-DA5943E84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509">
              <a:extLst>
                <a:ext uri="{FF2B5EF4-FFF2-40B4-BE49-F238E27FC236}">
                  <a16:creationId xmlns:a16="http://schemas.microsoft.com/office/drawing/2014/main" id="{DB91C08B-CE48-4B44-A963-EF1EC5D1A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510">
              <a:extLst>
                <a:ext uri="{FF2B5EF4-FFF2-40B4-BE49-F238E27FC236}">
                  <a16:creationId xmlns:a16="http://schemas.microsoft.com/office/drawing/2014/main" id="{F3FD7781-5818-42B1-9084-43542BCB5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511">
              <a:extLst>
                <a:ext uri="{FF2B5EF4-FFF2-40B4-BE49-F238E27FC236}">
                  <a16:creationId xmlns:a16="http://schemas.microsoft.com/office/drawing/2014/main" id="{11A5359A-A1FA-4123-8495-989221DFA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512">
              <a:extLst>
                <a:ext uri="{FF2B5EF4-FFF2-40B4-BE49-F238E27FC236}">
                  <a16:creationId xmlns:a16="http://schemas.microsoft.com/office/drawing/2014/main" id="{2ACDDD74-0A8A-4C85-8804-951965957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513">
              <a:extLst>
                <a:ext uri="{FF2B5EF4-FFF2-40B4-BE49-F238E27FC236}">
                  <a16:creationId xmlns:a16="http://schemas.microsoft.com/office/drawing/2014/main" id="{B7F76909-D3D8-4678-92B7-B1668523E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514">
              <a:extLst>
                <a:ext uri="{FF2B5EF4-FFF2-40B4-BE49-F238E27FC236}">
                  <a16:creationId xmlns:a16="http://schemas.microsoft.com/office/drawing/2014/main" id="{057663C0-A43E-4EE5-8C87-81BA45B38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515">
              <a:extLst>
                <a:ext uri="{FF2B5EF4-FFF2-40B4-BE49-F238E27FC236}">
                  <a16:creationId xmlns:a16="http://schemas.microsoft.com/office/drawing/2014/main" id="{B1A40702-143F-439F-A126-9235EF76D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516">
              <a:extLst>
                <a:ext uri="{FF2B5EF4-FFF2-40B4-BE49-F238E27FC236}">
                  <a16:creationId xmlns:a16="http://schemas.microsoft.com/office/drawing/2014/main" id="{6ED1CD8A-B5D7-4230-9B66-975862F34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517">
              <a:extLst>
                <a:ext uri="{FF2B5EF4-FFF2-40B4-BE49-F238E27FC236}">
                  <a16:creationId xmlns:a16="http://schemas.microsoft.com/office/drawing/2014/main" id="{E9138E95-BD65-4FE4-9A57-5003CAB6A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518">
              <a:extLst>
                <a:ext uri="{FF2B5EF4-FFF2-40B4-BE49-F238E27FC236}">
                  <a16:creationId xmlns:a16="http://schemas.microsoft.com/office/drawing/2014/main" id="{33F8CB0C-4A75-49BB-91D9-C5119EFCC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519">
              <a:extLst>
                <a:ext uri="{FF2B5EF4-FFF2-40B4-BE49-F238E27FC236}">
                  <a16:creationId xmlns:a16="http://schemas.microsoft.com/office/drawing/2014/main" id="{0D6496D2-2B29-4C62-BEDC-DF5B64FEF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520">
              <a:extLst>
                <a:ext uri="{FF2B5EF4-FFF2-40B4-BE49-F238E27FC236}">
                  <a16:creationId xmlns:a16="http://schemas.microsoft.com/office/drawing/2014/main" id="{7B9D294B-B939-4DD4-9388-A599854AE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7" name="Freeform 521">
              <a:extLst>
                <a:ext uri="{FF2B5EF4-FFF2-40B4-BE49-F238E27FC236}">
                  <a16:creationId xmlns:a16="http://schemas.microsoft.com/office/drawing/2014/main" id="{4C9EA09F-1934-43E5-A79F-CA1C228D1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8" name="Freeform 522">
              <a:extLst>
                <a:ext uri="{FF2B5EF4-FFF2-40B4-BE49-F238E27FC236}">
                  <a16:creationId xmlns:a16="http://schemas.microsoft.com/office/drawing/2014/main" id="{8102EB4D-B174-4228-9C9E-7BEE9A676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9" name="Freeform 523">
              <a:extLst>
                <a:ext uri="{FF2B5EF4-FFF2-40B4-BE49-F238E27FC236}">
                  <a16:creationId xmlns:a16="http://schemas.microsoft.com/office/drawing/2014/main" id="{5EE8F091-9C38-4928-AD5E-7BC146485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0" name="Freeform 524">
              <a:extLst>
                <a:ext uri="{FF2B5EF4-FFF2-40B4-BE49-F238E27FC236}">
                  <a16:creationId xmlns:a16="http://schemas.microsoft.com/office/drawing/2014/main" id="{1BA1BFBE-26A0-4A72-A28A-5D4309E82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" name="Freeform 525">
              <a:extLst>
                <a:ext uri="{FF2B5EF4-FFF2-40B4-BE49-F238E27FC236}">
                  <a16:creationId xmlns:a16="http://schemas.microsoft.com/office/drawing/2014/main" id="{06EF263A-97BD-499E-9342-5B41B87BB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2" name="Freeform 526">
              <a:extLst>
                <a:ext uri="{FF2B5EF4-FFF2-40B4-BE49-F238E27FC236}">
                  <a16:creationId xmlns:a16="http://schemas.microsoft.com/office/drawing/2014/main" id="{51D4B0C7-0890-402E-98C7-95C8D82C3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3" name="Freeform 527">
              <a:extLst>
                <a:ext uri="{FF2B5EF4-FFF2-40B4-BE49-F238E27FC236}">
                  <a16:creationId xmlns:a16="http://schemas.microsoft.com/office/drawing/2014/main" id="{C3B7F123-B870-4B37-A920-BAD55C8F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4" name="Freeform 528">
              <a:extLst>
                <a:ext uri="{FF2B5EF4-FFF2-40B4-BE49-F238E27FC236}">
                  <a16:creationId xmlns:a16="http://schemas.microsoft.com/office/drawing/2014/main" id="{E490B221-3CB9-46FA-AD73-3766C4958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5" name="Freeform 529">
              <a:extLst>
                <a:ext uri="{FF2B5EF4-FFF2-40B4-BE49-F238E27FC236}">
                  <a16:creationId xmlns:a16="http://schemas.microsoft.com/office/drawing/2014/main" id="{ED0D5B29-F652-4A7C-869E-B27EED01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6" name="Freeform 530">
              <a:extLst>
                <a:ext uri="{FF2B5EF4-FFF2-40B4-BE49-F238E27FC236}">
                  <a16:creationId xmlns:a16="http://schemas.microsoft.com/office/drawing/2014/main" id="{1FB8DACC-79BF-45B1-AED4-70F4D993C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531">
              <a:extLst>
                <a:ext uri="{FF2B5EF4-FFF2-40B4-BE49-F238E27FC236}">
                  <a16:creationId xmlns:a16="http://schemas.microsoft.com/office/drawing/2014/main" id="{7B6361C3-6356-4FF3-9090-E3628204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" name="Freeform 532">
              <a:extLst>
                <a:ext uri="{FF2B5EF4-FFF2-40B4-BE49-F238E27FC236}">
                  <a16:creationId xmlns:a16="http://schemas.microsoft.com/office/drawing/2014/main" id="{1772BB97-8544-4C5D-A4D8-35349DFDC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" name="Freeform 533">
              <a:extLst>
                <a:ext uri="{FF2B5EF4-FFF2-40B4-BE49-F238E27FC236}">
                  <a16:creationId xmlns:a16="http://schemas.microsoft.com/office/drawing/2014/main" id="{1DA599AC-49E4-423D-AF03-37B06F40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0" name="Freeform 534">
              <a:extLst>
                <a:ext uri="{FF2B5EF4-FFF2-40B4-BE49-F238E27FC236}">
                  <a16:creationId xmlns:a16="http://schemas.microsoft.com/office/drawing/2014/main" id="{ADEB9C2D-FB8F-4DE8-B940-1A04DBE34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1" name="Freeform 535">
              <a:extLst>
                <a:ext uri="{FF2B5EF4-FFF2-40B4-BE49-F238E27FC236}">
                  <a16:creationId xmlns:a16="http://schemas.microsoft.com/office/drawing/2014/main" id="{AD0B3A67-E4EB-4E7F-96F8-358FA5655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2" name="Freeform 536">
              <a:extLst>
                <a:ext uri="{FF2B5EF4-FFF2-40B4-BE49-F238E27FC236}">
                  <a16:creationId xmlns:a16="http://schemas.microsoft.com/office/drawing/2014/main" id="{5E457E3B-0DBD-4CC5-A678-FE71707E7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3" name="Freeform 537">
              <a:extLst>
                <a:ext uri="{FF2B5EF4-FFF2-40B4-BE49-F238E27FC236}">
                  <a16:creationId xmlns:a16="http://schemas.microsoft.com/office/drawing/2014/main" id="{94DAD806-896A-4D30-9101-6B6083DFE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4" name="Freeform 538">
              <a:extLst>
                <a:ext uri="{FF2B5EF4-FFF2-40B4-BE49-F238E27FC236}">
                  <a16:creationId xmlns:a16="http://schemas.microsoft.com/office/drawing/2014/main" id="{6AB50D56-EA4C-4907-AB8F-E3326223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5" name="Freeform 539">
              <a:extLst>
                <a:ext uri="{FF2B5EF4-FFF2-40B4-BE49-F238E27FC236}">
                  <a16:creationId xmlns:a16="http://schemas.microsoft.com/office/drawing/2014/main" id="{471054E7-D879-418D-A4C1-19AB2DAA0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6" name="Freeform 540">
              <a:extLst>
                <a:ext uri="{FF2B5EF4-FFF2-40B4-BE49-F238E27FC236}">
                  <a16:creationId xmlns:a16="http://schemas.microsoft.com/office/drawing/2014/main" id="{DD74823C-3C24-43DF-AD53-5F6FDF006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7" name="Freeform 541">
              <a:extLst>
                <a:ext uri="{FF2B5EF4-FFF2-40B4-BE49-F238E27FC236}">
                  <a16:creationId xmlns:a16="http://schemas.microsoft.com/office/drawing/2014/main" id="{54ACC486-4585-486B-8F7D-1C58038FC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8" name="Freeform 542">
              <a:extLst>
                <a:ext uri="{FF2B5EF4-FFF2-40B4-BE49-F238E27FC236}">
                  <a16:creationId xmlns:a16="http://schemas.microsoft.com/office/drawing/2014/main" id="{5A9D55C0-9624-4E7E-B455-53D4E5B3F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9" name="Freeform 543">
              <a:extLst>
                <a:ext uri="{FF2B5EF4-FFF2-40B4-BE49-F238E27FC236}">
                  <a16:creationId xmlns:a16="http://schemas.microsoft.com/office/drawing/2014/main" id="{97421868-494C-4361-9C37-0661C634C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544">
              <a:extLst>
                <a:ext uri="{FF2B5EF4-FFF2-40B4-BE49-F238E27FC236}">
                  <a16:creationId xmlns:a16="http://schemas.microsoft.com/office/drawing/2014/main" id="{D6BD4607-7D71-4A8E-B371-3E99478F1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545">
              <a:extLst>
                <a:ext uri="{FF2B5EF4-FFF2-40B4-BE49-F238E27FC236}">
                  <a16:creationId xmlns:a16="http://schemas.microsoft.com/office/drawing/2014/main" id="{A43CB7C1-2F15-4F0E-BB72-74B02DAC7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2" name="Freeform 546">
              <a:extLst>
                <a:ext uri="{FF2B5EF4-FFF2-40B4-BE49-F238E27FC236}">
                  <a16:creationId xmlns:a16="http://schemas.microsoft.com/office/drawing/2014/main" id="{79C25950-D441-4541-A8D9-4AC8D95B7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3" name="Freeform 547">
              <a:extLst>
                <a:ext uri="{FF2B5EF4-FFF2-40B4-BE49-F238E27FC236}">
                  <a16:creationId xmlns:a16="http://schemas.microsoft.com/office/drawing/2014/main" id="{347C0F32-8A26-4377-9DEA-E8528BA86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4" name="Freeform 548">
              <a:extLst>
                <a:ext uri="{FF2B5EF4-FFF2-40B4-BE49-F238E27FC236}">
                  <a16:creationId xmlns:a16="http://schemas.microsoft.com/office/drawing/2014/main" id="{FE95E14E-E476-4590-83D9-ADFE70CD4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5" name="Freeform 549">
              <a:extLst>
                <a:ext uri="{FF2B5EF4-FFF2-40B4-BE49-F238E27FC236}">
                  <a16:creationId xmlns:a16="http://schemas.microsoft.com/office/drawing/2014/main" id="{0BB96700-53CF-4C9D-8186-53F13258A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6" name="Freeform 550">
              <a:extLst>
                <a:ext uri="{FF2B5EF4-FFF2-40B4-BE49-F238E27FC236}">
                  <a16:creationId xmlns:a16="http://schemas.microsoft.com/office/drawing/2014/main" id="{9087B648-754D-4F08-8876-38432CC62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7" name="Freeform 551">
              <a:extLst>
                <a:ext uri="{FF2B5EF4-FFF2-40B4-BE49-F238E27FC236}">
                  <a16:creationId xmlns:a16="http://schemas.microsoft.com/office/drawing/2014/main" id="{B43B12D0-3374-40BC-8790-E4D8CF16B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8" name="Freeform 552">
              <a:extLst>
                <a:ext uri="{FF2B5EF4-FFF2-40B4-BE49-F238E27FC236}">
                  <a16:creationId xmlns:a16="http://schemas.microsoft.com/office/drawing/2014/main" id="{BCAC8347-DE5E-4A79-B14A-B4F597466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9" name="Freeform 553">
              <a:extLst>
                <a:ext uri="{FF2B5EF4-FFF2-40B4-BE49-F238E27FC236}">
                  <a16:creationId xmlns:a16="http://schemas.microsoft.com/office/drawing/2014/main" id="{E3C1DC77-6575-4962-A66B-90C7925E8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4841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070C0D-1BF5-447C-9F35-043C531B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VŨ ĐIỆU 5K - AVATAR MUSIK">
            <a:hlinkClick r:id="" action="ppaction://media"/>
            <a:extLst>
              <a:ext uri="{FF2B5EF4-FFF2-40B4-BE49-F238E27FC236}">
                <a16:creationId xmlns:a16="http://schemas.microsoft.com/office/drawing/2014/main" id="{AC2AF0CE-AF67-48A2-A1CC-60686DC76434}"/>
              </a:ext>
            </a:extLst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3206" y="0"/>
            <a:ext cx="12235207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30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004" objId="4"/>
        <p14:stopEvt time="45991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1156700" y="700630"/>
            <a:ext cx="845051" cy="898707"/>
            <a:chOff x="11050288" y="954351"/>
            <a:chExt cx="844941" cy="898707"/>
          </a:xfrm>
        </p:grpSpPr>
        <p:sp>
          <p:nvSpPr>
            <p:cNvPr id="30" name="Freeform 14"/>
            <p:cNvSpPr/>
            <p:nvPr/>
          </p:nvSpPr>
          <p:spPr bwMode="auto">
            <a:xfrm rot="1358535" flipH="1">
              <a:off x="11050288" y="954351"/>
              <a:ext cx="844941" cy="7234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4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1099054" y="976235"/>
              <a:ext cx="443012" cy="876823"/>
              <a:chOff x="11099054" y="976235"/>
              <a:chExt cx="443012" cy="876823"/>
            </a:xfrm>
          </p:grpSpPr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4" name="Freeform 17"/>
              <p:cNvSpPr/>
              <p:nvPr/>
            </p:nvSpPr>
            <p:spPr bwMode="auto">
              <a:xfrm rot="1358535" flipH="1">
                <a:off x="11121571" y="1623137"/>
                <a:ext cx="242921" cy="229921"/>
              </a:xfrm>
              <a:custGeom>
                <a:avLst/>
                <a:gdLst>
                  <a:gd name="T0" fmla="*/ 313 w 598"/>
                  <a:gd name="T1" fmla="*/ 0 h 566"/>
                  <a:gd name="T2" fmla="*/ 0 w 598"/>
                  <a:gd name="T3" fmla="*/ 248 h 566"/>
                  <a:gd name="T4" fmla="*/ 0 w 598"/>
                  <a:gd name="T5" fmla="*/ 566 h 566"/>
                  <a:gd name="T6" fmla="*/ 598 w 598"/>
                  <a:gd name="T7" fmla="*/ 566 h 566"/>
                  <a:gd name="T8" fmla="*/ 598 w 598"/>
                  <a:gd name="T9" fmla="*/ 248 h 566"/>
                  <a:gd name="T10" fmla="*/ 313 w 598"/>
                  <a:gd name="T11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8" h="566">
                    <a:moveTo>
                      <a:pt x="313" y="0"/>
                    </a:moveTo>
                    <a:lnTo>
                      <a:pt x="0" y="248"/>
                    </a:lnTo>
                    <a:lnTo>
                      <a:pt x="0" y="566"/>
                    </a:lnTo>
                    <a:lnTo>
                      <a:pt x="598" y="566"/>
                    </a:lnTo>
                    <a:lnTo>
                      <a:pt x="598" y="248"/>
                    </a:lnTo>
                    <a:lnTo>
                      <a:pt x="313" y="0"/>
                    </a:lnTo>
                    <a:close/>
                  </a:path>
                </a:pathLst>
              </a:custGeom>
              <a:noFill/>
              <a:ln w="15875" cap="flat">
                <a:solidFill>
                  <a:srgbClr val="B5E201"/>
                </a:solidFill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5" name="Freeform 18"/>
              <p:cNvSpPr/>
              <p:nvPr/>
            </p:nvSpPr>
            <p:spPr bwMode="auto">
              <a:xfrm rot="1358535" flipH="1">
                <a:off x="11099054" y="1721403"/>
                <a:ext cx="245764" cy="127147"/>
              </a:xfrm>
              <a:custGeom>
                <a:avLst/>
                <a:gdLst>
                  <a:gd name="T0" fmla="*/ 0 w 605"/>
                  <a:gd name="T1" fmla="*/ 0 h 313"/>
                  <a:gd name="T2" fmla="*/ 185 w 605"/>
                  <a:gd name="T3" fmla="*/ 0 h 313"/>
                  <a:gd name="T4" fmla="*/ 600 w 605"/>
                  <a:gd name="T5" fmla="*/ 0 h 313"/>
                  <a:gd name="T6" fmla="*/ 605 w 605"/>
                  <a:gd name="T7" fmla="*/ 313 h 313"/>
                  <a:gd name="T8" fmla="*/ 0 w 605"/>
                  <a:gd name="T9" fmla="*/ 313 h 313"/>
                  <a:gd name="T10" fmla="*/ 0 w 605"/>
                  <a:gd name="T1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5" h="313">
                    <a:moveTo>
                      <a:pt x="0" y="0"/>
                    </a:moveTo>
                    <a:lnTo>
                      <a:pt x="185" y="0"/>
                    </a:lnTo>
                    <a:lnTo>
                      <a:pt x="600" y="0"/>
                    </a:lnTo>
                    <a:lnTo>
                      <a:pt x="605" y="313"/>
                    </a:lnTo>
                    <a:lnTo>
                      <a:pt x="0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E201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" name="Freeform 19"/>
              <p:cNvSpPr/>
              <p:nvPr/>
            </p:nvSpPr>
            <p:spPr bwMode="auto">
              <a:xfrm rot="1358535" flipH="1">
                <a:off x="11297114" y="976235"/>
                <a:ext cx="244952" cy="682452"/>
              </a:xfrm>
              <a:custGeom>
                <a:avLst/>
                <a:gdLst>
                  <a:gd name="T0" fmla="*/ 132 w 254"/>
                  <a:gd name="T1" fmla="*/ 0 h 709"/>
                  <a:gd name="T2" fmla="*/ 2 w 254"/>
                  <a:gd name="T3" fmla="*/ 300 h 709"/>
                  <a:gd name="T4" fmla="*/ 134 w 254"/>
                  <a:gd name="T5" fmla="*/ 709 h 709"/>
                  <a:gd name="T6" fmla="*/ 254 w 254"/>
                  <a:gd name="T7" fmla="*/ 318 h 709"/>
                  <a:gd name="T8" fmla="*/ 132 w 254"/>
                  <a:gd name="T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709">
                    <a:moveTo>
                      <a:pt x="132" y="0"/>
                    </a:moveTo>
                    <a:cubicBezTo>
                      <a:pt x="132" y="0"/>
                      <a:pt x="0" y="78"/>
                      <a:pt x="2" y="300"/>
                    </a:cubicBezTo>
                    <a:cubicBezTo>
                      <a:pt x="4" y="522"/>
                      <a:pt x="134" y="709"/>
                      <a:pt x="134" y="709"/>
                    </a:cubicBezTo>
                    <a:cubicBezTo>
                      <a:pt x="134" y="709"/>
                      <a:pt x="237" y="547"/>
                      <a:pt x="254" y="318"/>
                    </a:cubicBezTo>
                    <a:cubicBezTo>
                      <a:pt x="254" y="73"/>
                      <a:pt x="132" y="0"/>
                      <a:pt x="132" y="0"/>
                    </a:cubicBezTo>
                    <a:close/>
                  </a:path>
                </a:pathLst>
              </a:custGeom>
              <a:solidFill>
                <a:srgbClr val="B6E300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70" name="Group 13"/>
          <p:cNvGrpSpPr>
            <a:grpSpLocks noChangeAspect="1"/>
          </p:cNvGrpSpPr>
          <p:nvPr/>
        </p:nvGrpSpPr>
        <p:grpSpPr bwMode="auto">
          <a:xfrm rot="20521541" flipH="1">
            <a:off x="10221305" y="366655"/>
            <a:ext cx="639016" cy="721871"/>
            <a:chOff x="2678" y="933"/>
            <a:chExt cx="2080" cy="2350"/>
          </a:xfrm>
          <a:solidFill>
            <a:srgbClr val="206F6F"/>
          </a:solidFill>
        </p:grpSpPr>
        <p:sp>
          <p:nvSpPr>
            <p:cNvPr id="71" name="Freeform 14"/>
            <p:cNvSpPr/>
            <p:nvPr/>
          </p:nvSpPr>
          <p:spPr bwMode="auto">
            <a:xfrm>
              <a:off x="2678" y="933"/>
              <a:ext cx="2080" cy="17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2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 w="15875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7"/>
            <p:cNvSpPr/>
            <p:nvPr/>
          </p:nvSpPr>
          <p:spPr bwMode="auto">
            <a:xfrm>
              <a:off x="3541" y="2717"/>
              <a:ext cx="598" cy="566"/>
            </a:xfrm>
            <a:custGeom>
              <a:avLst/>
              <a:gdLst>
                <a:gd name="T0" fmla="*/ 313 w 598"/>
                <a:gd name="T1" fmla="*/ 0 h 566"/>
                <a:gd name="T2" fmla="*/ 0 w 598"/>
                <a:gd name="T3" fmla="*/ 248 h 566"/>
                <a:gd name="T4" fmla="*/ 0 w 598"/>
                <a:gd name="T5" fmla="*/ 566 h 566"/>
                <a:gd name="T6" fmla="*/ 598 w 598"/>
                <a:gd name="T7" fmla="*/ 566 h 566"/>
                <a:gd name="T8" fmla="*/ 598 w 598"/>
                <a:gd name="T9" fmla="*/ 248 h 566"/>
                <a:gd name="T10" fmla="*/ 313 w 598"/>
                <a:gd name="T11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" h="566">
                  <a:moveTo>
                    <a:pt x="313" y="0"/>
                  </a:moveTo>
                  <a:lnTo>
                    <a:pt x="0" y="248"/>
                  </a:lnTo>
                  <a:lnTo>
                    <a:pt x="0" y="566"/>
                  </a:lnTo>
                  <a:lnTo>
                    <a:pt x="598" y="566"/>
                  </a:lnTo>
                  <a:lnTo>
                    <a:pt x="598" y="248"/>
                  </a:lnTo>
                  <a:lnTo>
                    <a:pt x="313" y="0"/>
                  </a:lnTo>
                  <a:close/>
                </a:path>
              </a:pathLst>
            </a:custGeom>
            <a:noFill/>
            <a:ln w="15875" cap="flat">
              <a:solidFill>
                <a:srgbClr val="FFF70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8"/>
            <p:cNvSpPr/>
            <p:nvPr/>
          </p:nvSpPr>
          <p:spPr bwMode="auto">
            <a:xfrm>
              <a:off x="3541" y="2970"/>
              <a:ext cx="605" cy="313"/>
            </a:xfrm>
            <a:custGeom>
              <a:avLst/>
              <a:gdLst>
                <a:gd name="T0" fmla="*/ 0 w 605"/>
                <a:gd name="T1" fmla="*/ 0 h 313"/>
                <a:gd name="T2" fmla="*/ 185 w 605"/>
                <a:gd name="T3" fmla="*/ 0 h 313"/>
                <a:gd name="T4" fmla="*/ 600 w 605"/>
                <a:gd name="T5" fmla="*/ 0 h 313"/>
                <a:gd name="T6" fmla="*/ 605 w 605"/>
                <a:gd name="T7" fmla="*/ 313 h 313"/>
                <a:gd name="T8" fmla="*/ 0 w 605"/>
                <a:gd name="T9" fmla="*/ 313 h 313"/>
                <a:gd name="T10" fmla="*/ 0 w 605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313">
                  <a:moveTo>
                    <a:pt x="0" y="0"/>
                  </a:moveTo>
                  <a:lnTo>
                    <a:pt x="185" y="0"/>
                  </a:lnTo>
                  <a:lnTo>
                    <a:pt x="600" y="0"/>
                  </a:lnTo>
                  <a:lnTo>
                    <a:pt x="605" y="313"/>
                  </a:lnTo>
                  <a:lnTo>
                    <a:pt x="0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9"/>
            <p:cNvSpPr/>
            <p:nvPr/>
          </p:nvSpPr>
          <p:spPr bwMode="auto">
            <a:xfrm>
              <a:off x="3536" y="1037"/>
              <a:ext cx="603" cy="1680"/>
            </a:xfrm>
            <a:custGeom>
              <a:avLst/>
              <a:gdLst>
                <a:gd name="T0" fmla="*/ 132 w 254"/>
                <a:gd name="T1" fmla="*/ 0 h 709"/>
                <a:gd name="T2" fmla="*/ 2 w 254"/>
                <a:gd name="T3" fmla="*/ 300 h 709"/>
                <a:gd name="T4" fmla="*/ 134 w 254"/>
                <a:gd name="T5" fmla="*/ 709 h 709"/>
                <a:gd name="T6" fmla="*/ 254 w 254"/>
                <a:gd name="T7" fmla="*/ 318 h 709"/>
                <a:gd name="T8" fmla="*/ 132 w 254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709">
                  <a:moveTo>
                    <a:pt x="132" y="0"/>
                  </a:moveTo>
                  <a:cubicBezTo>
                    <a:pt x="132" y="0"/>
                    <a:pt x="0" y="78"/>
                    <a:pt x="2" y="300"/>
                  </a:cubicBezTo>
                  <a:cubicBezTo>
                    <a:pt x="4" y="522"/>
                    <a:pt x="134" y="709"/>
                    <a:pt x="134" y="709"/>
                  </a:cubicBezTo>
                  <a:cubicBezTo>
                    <a:pt x="134" y="709"/>
                    <a:pt x="237" y="547"/>
                    <a:pt x="254" y="318"/>
                  </a:cubicBezTo>
                  <a:cubicBezTo>
                    <a:pt x="254" y="73"/>
                    <a:pt x="132" y="0"/>
                    <a:pt x="13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pic>
        <p:nvPicPr>
          <p:cNvPr id="87" name="Picture 4" descr="Tổng hợp 65 từ vựng tiếng Anh về đồ dùng học tập - Step Up Englis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0" t="11506" r="32314" b="24494"/>
          <a:stretch/>
        </p:blipFill>
        <p:spPr bwMode="auto">
          <a:xfrm>
            <a:off x="4798322" y="1579155"/>
            <a:ext cx="2834993" cy="2292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Sách-Vở Bài Tập Toán lớp 3 Tập 1 +1bút chì | Citim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6250" r="23438" b="6648"/>
          <a:stretch>
            <a:fillRect/>
          </a:stretch>
        </p:blipFill>
        <p:spPr bwMode="auto">
          <a:xfrm>
            <a:off x="399376" y="397402"/>
            <a:ext cx="4121611" cy="56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6" descr="Hình ảnh Hộp Màu Vàng Khung Bìa Sổ Tay, Sổ Tay, Clip Nghệ Thuật, Máy Tính  Xách Tay trong suốt PNG và Vector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3751" r="8385" b="3751"/>
          <a:stretch>
            <a:fillRect/>
          </a:stretch>
        </p:blipFill>
        <p:spPr bwMode="auto">
          <a:xfrm>
            <a:off x="8351398" y="1599336"/>
            <a:ext cx="30099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TextBox 3"/>
          <p:cNvSpPr txBox="1">
            <a:spLocks noChangeArrowheads="1"/>
          </p:cNvSpPr>
          <p:nvPr/>
        </p:nvSpPr>
        <p:spPr bwMode="auto">
          <a:xfrm rot="1395851">
            <a:off x="9441739" y="2697044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" name="图片 38">
            <a:extLst>
              <a:ext uri="{FF2B5EF4-FFF2-40B4-BE49-F238E27FC236}">
                <a16:creationId xmlns:a16="http://schemas.microsoft.com/office/drawing/2014/main" id="{D61759F3-61F7-4BD5-A391-58B8B8FC79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1" r="44375" b="68184"/>
          <a:stretch/>
        </p:blipFill>
        <p:spPr>
          <a:xfrm>
            <a:off x="5239071" y="4293527"/>
            <a:ext cx="4871119" cy="2328719"/>
          </a:xfrm>
          <a:prstGeom prst="rect">
            <a:avLst/>
          </a:prstGeom>
        </p:spPr>
      </p:pic>
      <p:pic>
        <p:nvPicPr>
          <p:cNvPr id="24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9318" y="6223722"/>
            <a:ext cx="1778001" cy="683759"/>
          </a:xfrm>
          <a:prstGeom prst="rect">
            <a:avLst/>
          </a:prstGeom>
        </p:spPr>
      </p:pic>
      <p:pic>
        <p:nvPicPr>
          <p:cNvPr id="25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6841" y="6207599"/>
            <a:ext cx="1778001" cy="683759"/>
          </a:xfrm>
          <a:prstGeom prst="rect">
            <a:avLst/>
          </a:prstGeom>
        </p:spPr>
      </p:pic>
      <p:pic>
        <p:nvPicPr>
          <p:cNvPr id="26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7103" y="6207598"/>
            <a:ext cx="1778001" cy="683759"/>
          </a:xfrm>
          <a:prstGeom prst="rect">
            <a:avLst/>
          </a:prstGeom>
        </p:spPr>
      </p:pic>
      <p:pic>
        <p:nvPicPr>
          <p:cNvPr id="27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2886" y="211496"/>
            <a:ext cx="1566018" cy="1108172"/>
          </a:xfrm>
          <a:prstGeom prst="rect">
            <a:avLst/>
          </a:prstGeom>
        </p:spPr>
      </p:pic>
      <p:pic>
        <p:nvPicPr>
          <p:cNvPr id="28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14754" y="5938447"/>
            <a:ext cx="2574839" cy="990196"/>
          </a:xfrm>
          <a:prstGeom prst="rect">
            <a:avLst/>
          </a:prstGeom>
        </p:spPr>
      </p:pic>
      <p:pic>
        <p:nvPicPr>
          <p:cNvPr id="37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091" y="1169506"/>
            <a:ext cx="930827" cy="658686"/>
          </a:xfrm>
          <a:prstGeom prst="rect">
            <a:avLst/>
          </a:prstGeom>
        </p:spPr>
      </p:pic>
      <p:pic>
        <p:nvPicPr>
          <p:cNvPr id="38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031" y="6415789"/>
            <a:ext cx="1278560" cy="491691"/>
          </a:xfrm>
          <a:prstGeom prst="rect">
            <a:avLst/>
          </a:prstGeom>
        </p:spPr>
      </p:pic>
      <p:pic>
        <p:nvPicPr>
          <p:cNvPr id="39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2678" y="6089372"/>
            <a:ext cx="2160868" cy="830997"/>
          </a:xfrm>
          <a:prstGeom prst="rect">
            <a:avLst/>
          </a:prstGeom>
        </p:spPr>
      </p:pic>
      <p:pic>
        <p:nvPicPr>
          <p:cNvPr id="40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8133" y="6367110"/>
            <a:ext cx="1326871" cy="5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6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585">
            <a:extLst>
              <a:ext uri="{FF2B5EF4-FFF2-40B4-BE49-F238E27FC236}">
                <a16:creationId xmlns:a16="http://schemas.microsoft.com/office/drawing/2014/main" id="{F810EF08-2CE0-4F93-88D7-3BF38C1DFEC4}"/>
              </a:ext>
            </a:extLst>
          </p:cNvPr>
          <p:cNvGrpSpPr/>
          <p:nvPr/>
        </p:nvGrpSpPr>
        <p:grpSpPr>
          <a:xfrm>
            <a:off x="-152400" y="4760363"/>
            <a:ext cx="12496800" cy="2106614"/>
            <a:chOff x="-25400" y="5164139"/>
            <a:chExt cx="12303126" cy="1743075"/>
          </a:xfrm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C30856F5-B4F9-4A9C-A76A-B1EAF5E70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B9A3BB2A-33DB-4D1D-B1B4-623841D1C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A151E73A-AE23-472C-807C-C9C5B41E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A44454EC-5968-4675-9736-C9053769D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9E037514-2F81-4D1A-850C-171120717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E55931C2-B6F8-48BB-86B3-D801F8D37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Oval 46">
              <a:extLst>
                <a:ext uri="{FF2B5EF4-FFF2-40B4-BE49-F238E27FC236}">
                  <a16:creationId xmlns:a16="http://schemas.microsoft.com/office/drawing/2014/main" id="{87C8CD06-1F58-4678-A494-4C0B7925A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23DFF486-01FD-40D9-AEDD-3E7EA70CE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82E976A2-30CA-4C4C-8F1B-D80541487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Oval 49">
              <a:extLst>
                <a:ext uri="{FF2B5EF4-FFF2-40B4-BE49-F238E27FC236}">
                  <a16:creationId xmlns:a16="http://schemas.microsoft.com/office/drawing/2014/main" id="{16B747C8-3316-4842-917B-641DA7B31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50">
              <a:extLst>
                <a:ext uri="{FF2B5EF4-FFF2-40B4-BE49-F238E27FC236}">
                  <a16:creationId xmlns:a16="http://schemas.microsoft.com/office/drawing/2014/main" id="{FB449A71-879E-4DD2-9368-17EA5CDD2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E829299C-900F-41B1-A7D5-2CECD2F89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A6F3AA26-5674-40D0-880F-ADA346023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E78E8275-4BAA-407F-A6B1-F59FCD45CB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08489DBD-CF28-4B8A-930E-4DEDBE6E01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E4F3E08F-B1EF-42E6-B52B-117F7134E0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62F003E6-2D3A-475F-A4BA-118098C05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Oval 57">
              <a:extLst>
                <a:ext uri="{FF2B5EF4-FFF2-40B4-BE49-F238E27FC236}">
                  <a16:creationId xmlns:a16="http://schemas.microsoft.com/office/drawing/2014/main" id="{1C3D171A-4404-4609-82CF-3A3607A01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60">
              <a:extLst>
                <a:ext uri="{FF2B5EF4-FFF2-40B4-BE49-F238E27FC236}">
                  <a16:creationId xmlns:a16="http://schemas.microsoft.com/office/drawing/2014/main" id="{C9F391FF-C4C6-4867-A671-B5E46BDF4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61">
              <a:extLst>
                <a:ext uri="{FF2B5EF4-FFF2-40B4-BE49-F238E27FC236}">
                  <a16:creationId xmlns:a16="http://schemas.microsoft.com/office/drawing/2014/main" id="{698BF0A0-8BD0-4E0F-A259-60F3E5394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62">
              <a:extLst>
                <a:ext uri="{FF2B5EF4-FFF2-40B4-BE49-F238E27FC236}">
                  <a16:creationId xmlns:a16="http://schemas.microsoft.com/office/drawing/2014/main" id="{CBC2E9A0-DAF7-4DAA-B86A-0C26DA81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63">
              <a:extLst>
                <a:ext uri="{FF2B5EF4-FFF2-40B4-BE49-F238E27FC236}">
                  <a16:creationId xmlns:a16="http://schemas.microsoft.com/office/drawing/2014/main" id="{1880EE9A-BD5F-4EE2-BEF4-2926B3E54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64">
              <a:extLst>
                <a:ext uri="{FF2B5EF4-FFF2-40B4-BE49-F238E27FC236}">
                  <a16:creationId xmlns:a16="http://schemas.microsoft.com/office/drawing/2014/main" id="{C24F49C4-9A93-4E69-ABBC-5E66A90CF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65">
              <a:extLst>
                <a:ext uri="{FF2B5EF4-FFF2-40B4-BE49-F238E27FC236}">
                  <a16:creationId xmlns:a16="http://schemas.microsoft.com/office/drawing/2014/main" id="{6815B6C7-502D-4A9C-B5ED-78ABE0366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68">
              <a:extLst>
                <a:ext uri="{FF2B5EF4-FFF2-40B4-BE49-F238E27FC236}">
                  <a16:creationId xmlns:a16="http://schemas.microsoft.com/office/drawing/2014/main" id="{E15643B4-80DF-44EC-BFD2-533959A99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70">
              <a:extLst>
                <a:ext uri="{FF2B5EF4-FFF2-40B4-BE49-F238E27FC236}">
                  <a16:creationId xmlns:a16="http://schemas.microsoft.com/office/drawing/2014/main" id="{99634178-A13F-495C-94E8-01E3F9E9B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Rectangle 78">
              <a:extLst>
                <a:ext uri="{FF2B5EF4-FFF2-40B4-BE49-F238E27FC236}">
                  <a16:creationId xmlns:a16="http://schemas.microsoft.com/office/drawing/2014/main" id="{89B503F5-EB45-46CA-9F85-09FF81598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Rectangle 79">
              <a:extLst>
                <a:ext uri="{FF2B5EF4-FFF2-40B4-BE49-F238E27FC236}">
                  <a16:creationId xmlns:a16="http://schemas.microsoft.com/office/drawing/2014/main" id="{939377DD-DE4A-49F5-A47D-083DD48C3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80">
              <a:extLst>
                <a:ext uri="{FF2B5EF4-FFF2-40B4-BE49-F238E27FC236}">
                  <a16:creationId xmlns:a16="http://schemas.microsoft.com/office/drawing/2014/main" id="{B7543B0E-F96E-422F-A346-193905413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81">
              <a:extLst>
                <a:ext uri="{FF2B5EF4-FFF2-40B4-BE49-F238E27FC236}">
                  <a16:creationId xmlns:a16="http://schemas.microsoft.com/office/drawing/2014/main" id="{F152E587-1815-4C7C-8608-A8530D33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84">
              <a:extLst>
                <a:ext uri="{FF2B5EF4-FFF2-40B4-BE49-F238E27FC236}">
                  <a16:creationId xmlns:a16="http://schemas.microsoft.com/office/drawing/2014/main" id="{5B7EEEFB-E0F4-4484-BB98-C531E1C87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85">
              <a:extLst>
                <a:ext uri="{FF2B5EF4-FFF2-40B4-BE49-F238E27FC236}">
                  <a16:creationId xmlns:a16="http://schemas.microsoft.com/office/drawing/2014/main" id="{D69F0270-C281-4D96-B6D3-C6A7E6914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86">
              <a:extLst>
                <a:ext uri="{FF2B5EF4-FFF2-40B4-BE49-F238E27FC236}">
                  <a16:creationId xmlns:a16="http://schemas.microsoft.com/office/drawing/2014/main" id="{BC99C320-4947-42B4-A1A1-01A28784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Oval 87">
              <a:extLst>
                <a:ext uri="{FF2B5EF4-FFF2-40B4-BE49-F238E27FC236}">
                  <a16:creationId xmlns:a16="http://schemas.microsoft.com/office/drawing/2014/main" id="{FC28CC16-BFAF-484F-9E76-96BD69B47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Oval 88">
              <a:extLst>
                <a:ext uri="{FF2B5EF4-FFF2-40B4-BE49-F238E27FC236}">
                  <a16:creationId xmlns:a16="http://schemas.microsoft.com/office/drawing/2014/main" id="{DDEB4975-EC2D-40DA-976B-A3C6058B4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Oval 89">
              <a:extLst>
                <a:ext uri="{FF2B5EF4-FFF2-40B4-BE49-F238E27FC236}">
                  <a16:creationId xmlns:a16="http://schemas.microsoft.com/office/drawing/2014/main" id="{CA44465E-EF86-4862-A6DA-9AEAFC70B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90">
              <a:extLst>
                <a:ext uri="{FF2B5EF4-FFF2-40B4-BE49-F238E27FC236}">
                  <a16:creationId xmlns:a16="http://schemas.microsoft.com/office/drawing/2014/main" id="{09A5E521-6A43-439A-9B93-63DAF592C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Oval 91">
              <a:extLst>
                <a:ext uri="{FF2B5EF4-FFF2-40B4-BE49-F238E27FC236}">
                  <a16:creationId xmlns:a16="http://schemas.microsoft.com/office/drawing/2014/main" id="{2A8F8946-4F6B-4AAD-8195-AFAC037F3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92">
              <a:extLst>
                <a:ext uri="{FF2B5EF4-FFF2-40B4-BE49-F238E27FC236}">
                  <a16:creationId xmlns:a16="http://schemas.microsoft.com/office/drawing/2014/main" id="{4E678DDC-A2F8-4FA4-B752-6FE0D88BB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Oval 93">
              <a:extLst>
                <a:ext uri="{FF2B5EF4-FFF2-40B4-BE49-F238E27FC236}">
                  <a16:creationId xmlns:a16="http://schemas.microsoft.com/office/drawing/2014/main" id="{57FE4EC5-D1EC-40C3-974C-15328D732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Oval 94">
              <a:extLst>
                <a:ext uri="{FF2B5EF4-FFF2-40B4-BE49-F238E27FC236}">
                  <a16:creationId xmlns:a16="http://schemas.microsoft.com/office/drawing/2014/main" id="{03AC762B-32DC-448C-A745-93734E292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95">
              <a:extLst>
                <a:ext uri="{FF2B5EF4-FFF2-40B4-BE49-F238E27FC236}">
                  <a16:creationId xmlns:a16="http://schemas.microsoft.com/office/drawing/2014/main" id="{1EEB6895-8D00-46D8-AE7E-48E3E6E88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Oval 96">
              <a:extLst>
                <a:ext uri="{FF2B5EF4-FFF2-40B4-BE49-F238E27FC236}">
                  <a16:creationId xmlns:a16="http://schemas.microsoft.com/office/drawing/2014/main" id="{0A1549AC-C96C-49C7-8AF1-B8B824EE8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97">
              <a:extLst>
                <a:ext uri="{FF2B5EF4-FFF2-40B4-BE49-F238E27FC236}">
                  <a16:creationId xmlns:a16="http://schemas.microsoft.com/office/drawing/2014/main" id="{1073E2A1-C08D-4047-B2D0-2535DD9DB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98">
              <a:extLst>
                <a:ext uri="{FF2B5EF4-FFF2-40B4-BE49-F238E27FC236}">
                  <a16:creationId xmlns:a16="http://schemas.microsoft.com/office/drawing/2014/main" id="{BFE87333-F44E-4F42-B77A-9D80E1C5D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99">
              <a:extLst>
                <a:ext uri="{FF2B5EF4-FFF2-40B4-BE49-F238E27FC236}">
                  <a16:creationId xmlns:a16="http://schemas.microsoft.com/office/drawing/2014/main" id="{3C58FDF0-C31F-4D05-A41D-BE0BFBF423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100">
              <a:extLst>
                <a:ext uri="{FF2B5EF4-FFF2-40B4-BE49-F238E27FC236}">
                  <a16:creationId xmlns:a16="http://schemas.microsoft.com/office/drawing/2014/main" id="{59918BDA-807F-4CB4-801D-AC054B8A6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101">
              <a:extLst>
                <a:ext uri="{FF2B5EF4-FFF2-40B4-BE49-F238E27FC236}">
                  <a16:creationId xmlns:a16="http://schemas.microsoft.com/office/drawing/2014/main" id="{9C48FB5D-C076-43FC-ABB9-2F303AD6F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102">
              <a:extLst>
                <a:ext uri="{FF2B5EF4-FFF2-40B4-BE49-F238E27FC236}">
                  <a16:creationId xmlns:a16="http://schemas.microsoft.com/office/drawing/2014/main" id="{110E7DFE-E8A8-4CAC-B29F-1A38D1CD7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A8850DBA-03AF-41FA-A997-A73C9CE53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9C5AF727-8520-47AF-876F-103C7F026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Oval 105">
              <a:extLst>
                <a:ext uri="{FF2B5EF4-FFF2-40B4-BE49-F238E27FC236}">
                  <a16:creationId xmlns:a16="http://schemas.microsoft.com/office/drawing/2014/main" id="{26F20428-F0FA-4DFD-AD36-A587D416D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517FA2B2-9838-4F0C-90F6-FAAFB7A2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107">
              <a:extLst>
                <a:ext uri="{FF2B5EF4-FFF2-40B4-BE49-F238E27FC236}">
                  <a16:creationId xmlns:a16="http://schemas.microsoft.com/office/drawing/2014/main" id="{3948E716-652F-4088-857F-232665DF0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108">
              <a:extLst>
                <a:ext uri="{FF2B5EF4-FFF2-40B4-BE49-F238E27FC236}">
                  <a16:creationId xmlns:a16="http://schemas.microsoft.com/office/drawing/2014/main" id="{37640247-BA19-4A2C-826B-E47CA0499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109">
              <a:extLst>
                <a:ext uri="{FF2B5EF4-FFF2-40B4-BE49-F238E27FC236}">
                  <a16:creationId xmlns:a16="http://schemas.microsoft.com/office/drawing/2014/main" id="{A18A9725-2086-4045-97B7-355D24D05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Oval 110">
              <a:extLst>
                <a:ext uri="{FF2B5EF4-FFF2-40B4-BE49-F238E27FC236}">
                  <a16:creationId xmlns:a16="http://schemas.microsoft.com/office/drawing/2014/main" id="{431D8E6D-F39A-4910-A3E0-9AD6E3531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Oval 111">
              <a:extLst>
                <a:ext uri="{FF2B5EF4-FFF2-40B4-BE49-F238E27FC236}">
                  <a16:creationId xmlns:a16="http://schemas.microsoft.com/office/drawing/2014/main" id="{C7E0E0BC-55C0-4E17-9054-3CC27F998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Oval 112">
              <a:extLst>
                <a:ext uri="{FF2B5EF4-FFF2-40B4-BE49-F238E27FC236}">
                  <a16:creationId xmlns:a16="http://schemas.microsoft.com/office/drawing/2014/main" id="{F292ED70-A5F2-4463-AB59-5D56E7609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113">
              <a:extLst>
                <a:ext uri="{FF2B5EF4-FFF2-40B4-BE49-F238E27FC236}">
                  <a16:creationId xmlns:a16="http://schemas.microsoft.com/office/drawing/2014/main" id="{D9D11128-0D69-43BC-B6F2-5548A511C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Oval 114">
              <a:extLst>
                <a:ext uri="{FF2B5EF4-FFF2-40B4-BE49-F238E27FC236}">
                  <a16:creationId xmlns:a16="http://schemas.microsoft.com/office/drawing/2014/main" id="{C14D062B-37D1-4AA3-A18B-EDF0204D1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115">
              <a:extLst>
                <a:ext uri="{FF2B5EF4-FFF2-40B4-BE49-F238E27FC236}">
                  <a16:creationId xmlns:a16="http://schemas.microsoft.com/office/drawing/2014/main" id="{CB66C625-1895-411C-AD4C-7CD4D4A1C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Oval 116">
              <a:extLst>
                <a:ext uri="{FF2B5EF4-FFF2-40B4-BE49-F238E27FC236}">
                  <a16:creationId xmlns:a16="http://schemas.microsoft.com/office/drawing/2014/main" id="{BD212CFA-B4DD-49B1-AD0A-BDD68D8C3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Oval 117">
              <a:extLst>
                <a:ext uri="{FF2B5EF4-FFF2-40B4-BE49-F238E27FC236}">
                  <a16:creationId xmlns:a16="http://schemas.microsoft.com/office/drawing/2014/main" id="{3536B6B4-01D5-4A18-801F-504FFB226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118">
              <a:extLst>
                <a:ext uri="{FF2B5EF4-FFF2-40B4-BE49-F238E27FC236}">
                  <a16:creationId xmlns:a16="http://schemas.microsoft.com/office/drawing/2014/main" id="{A7965436-13EC-420E-B2E2-665E90578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Oval 119">
              <a:extLst>
                <a:ext uri="{FF2B5EF4-FFF2-40B4-BE49-F238E27FC236}">
                  <a16:creationId xmlns:a16="http://schemas.microsoft.com/office/drawing/2014/main" id="{011390BD-7858-4FFE-BB5B-8425F1FAC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120">
              <a:extLst>
                <a:ext uri="{FF2B5EF4-FFF2-40B4-BE49-F238E27FC236}">
                  <a16:creationId xmlns:a16="http://schemas.microsoft.com/office/drawing/2014/main" id="{BD39434E-8AAF-459C-B56B-9C5CB7BE9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121">
              <a:extLst>
                <a:ext uri="{FF2B5EF4-FFF2-40B4-BE49-F238E27FC236}">
                  <a16:creationId xmlns:a16="http://schemas.microsoft.com/office/drawing/2014/main" id="{B7EFEDC1-264A-41F8-8FC4-3E43D9B955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122">
              <a:extLst>
                <a:ext uri="{FF2B5EF4-FFF2-40B4-BE49-F238E27FC236}">
                  <a16:creationId xmlns:a16="http://schemas.microsoft.com/office/drawing/2014/main" id="{61222C89-AF80-49FF-8800-0A0EBD377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123">
              <a:extLst>
                <a:ext uri="{FF2B5EF4-FFF2-40B4-BE49-F238E27FC236}">
                  <a16:creationId xmlns:a16="http://schemas.microsoft.com/office/drawing/2014/main" id="{A0844365-2E47-4BF6-BBA3-DE465EF39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124">
              <a:extLst>
                <a:ext uri="{FF2B5EF4-FFF2-40B4-BE49-F238E27FC236}">
                  <a16:creationId xmlns:a16="http://schemas.microsoft.com/office/drawing/2014/main" id="{B8F374B9-728F-499E-BC37-5A927AA79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125">
              <a:extLst>
                <a:ext uri="{FF2B5EF4-FFF2-40B4-BE49-F238E27FC236}">
                  <a16:creationId xmlns:a16="http://schemas.microsoft.com/office/drawing/2014/main" id="{EB4154EA-5CF8-4BCD-ACA9-1130C1875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126">
              <a:extLst>
                <a:ext uri="{FF2B5EF4-FFF2-40B4-BE49-F238E27FC236}">
                  <a16:creationId xmlns:a16="http://schemas.microsoft.com/office/drawing/2014/main" id="{CA19A451-AC51-402E-A9C8-4B845C585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127">
              <a:extLst>
                <a:ext uri="{FF2B5EF4-FFF2-40B4-BE49-F238E27FC236}">
                  <a16:creationId xmlns:a16="http://schemas.microsoft.com/office/drawing/2014/main" id="{1BF66770-6509-4CC4-96C3-86022E4BD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Oval 128">
              <a:extLst>
                <a:ext uri="{FF2B5EF4-FFF2-40B4-BE49-F238E27FC236}">
                  <a16:creationId xmlns:a16="http://schemas.microsoft.com/office/drawing/2014/main" id="{5AF837CE-FEEE-4583-8E4D-CC792C700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129">
              <a:extLst>
                <a:ext uri="{FF2B5EF4-FFF2-40B4-BE49-F238E27FC236}">
                  <a16:creationId xmlns:a16="http://schemas.microsoft.com/office/drawing/2014/main" id="{AA8B9D5A-2389-4342-A56C-7FCBA72E4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130">
              <a:extLst>
                <a:ext uri="{FF2B5EF4-FFF2-40B4-BE49-F238E27FC236}">
                  <a16:creationId xmlns:a16="http://schemas.microsoft.com/office/drawing/2014/main" id="{09E0B08F-D55D-4403-868D-CC0327057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131">
              <a:extLst>
                <a:ext uri="{FF2B5EF4-FFF2-40B4-BE49-F238E27FC236}">
                  <a16:creationId xmlns:a16="http://schemas.microsoft.com/office/drawing/2014/main" id="{D873CAC4-B384-4A48-A128-4BEB92BBC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132">
              <a:extLst>
                <a:ext uri="{FF2B5EF4-FFF2-40B4-BE49-F238E27FC236}">
                  <a16:creationId xmlns:a16="http://schemas.microsoft.com/office/drawing/2014/main" id="{632E8DFE-ACD4-4B51-ADD1-E76196816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133">
              <a:extLst>
                <a:ext uri="{FF2B5EF4-FFF2-40B4-BE49-F238E27FC236}">
                  <a16:creationId xmlns:a16="http://schemas.microsoft.com/office/drawing/2014/main" id="{FF835EE9-0CBB-46ED-BEAB-90E78D575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147">
              <a:extLst>
                <a:ext uri="{FF2B5EF4-FFF2-40B4-BE49-F238E27FC236}">
                  <a16:creationId xmlns:a16="http://schemas.microsoft.com/office/drawing/2014/main" id="{FA2F8125-0E24-407A-A15F-DAA5759AB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148">
              <a:extLst>
                <a:ext uri="{FF2B5EF4-FFF2-40B4-BE49-F238E27FC236}">
                  <a16:creationId xmlns:a16="http://schemas.microsoft.com/office/drawing/2014/main" id="{C9057DFE-35D0-4817-A63A-B425F15D1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161">
              <a:extLst>
                <a:ext uri="{FF2B5EF4-FFF2-40B4-BE49-F238E27FC236}">
                  <a16:creationId xmlns:a16="http://schemas.microsoft.com/office/drawing/2014/main" id="{F9D21B9A-5819-4DF7-8E2A-632A33EA2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162">
              <a:extLst>
                <a:ext uri="{FF2B5EF4-FFF2-40B4-BE49-F238E27FC236}">
                  <a16:creationId xmlns:a16="http://schemas.microsoft.com/office/drawing/2014/main" id="{4784EB43-74B5-4E26-89AE-35DD2EC30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172">
              <a:extLst>
                <a:ext uri="{FF2B5EF4-FFF2-40B4-BE49-F238E27FC236}">
                  <a16:creationId xmlns:a16="http://schemas.microsoft.com/office/drawing/2014/main" id="{D54B6C41-E589-48CD-86B4-22C7F500F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173">
              <a:extLst>
                <a:ext uri="{FF2B5EF4-FFF2-40B4-BE49-F238E27FC236}">
                  <a16:creationId xmlns:a16="http://schemas.microsoft.com/office/drawing/2014/main" id="{6335F3D6-2595-43CC-AED3-C53A83837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Oval 174">
              <a:extLst>
                <a:ext uri="{FF2B5EF4-FFF2-40B4-BE49-F238E27FC236}">
                  <a16:creationId xmlns:a16="http://schemas.microsoft.com/office/drawing/2014/main" id="{D00C14A5-E53F-4E46-8774-CC8669EC5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Oval 175">
              <a:extLst>
                <a:ext uri="{FF2B5EF4-FFF2-40B4-BE49-F238E27FC236}">
                  <a16:creationId xmlns:a16="http://schemas.microsoft.com/office/drawing/2014/main" id="{8DF98BEE-CECA-47A6-8873-3B131DD21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176">
              <a:extLst>
                <a:ext uri="{FF2B5EF4-FFF2-40B4-BE49-F238E27FC236}">
                  <a16:creationId xmlns:a16="http://schemas.microsoft.com/office/drawing/2014/main" id="{A791F5FA-4B85-420C-AF08-3DB189BB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177">
              <a:extLst>
                <a:ext uri="{FF2B5EF4-FFF2-40B4-BE49-F238E27FC236}">
                  <a16:creationId xmlns:a16="http://schemas.microsoft.com/office/drawing/2014/main" id="{051B9AF0-4E01-45CE-9406-690683C59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178">
              <a:extLst>
                <a:ext uri="{FF2B5EF4-FFF2-40B4-BE49-F238E27FC236}">
                  <a16:creationId xmlns:a16="http://schemas.microsoft.com/office/drawing/2014/main" id="{E91DD0C6-39A1-47CE-BD32-A85ACE47C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Oval 179">
              <a:extLst>
                <a:ext uri="{FF2B5EF4-FFF2-40B4-BE49-F238E27FC236}">
                  <a16:creationId xmlns:a16="http://schemas.microsoft.com/office/drawing/2014/main" id="{8D26106B-3775-4DE5-B507-0BB4621B9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Oval 180">
              <a:extLst>
                <a:ext uri="{FF2B5EF4-FFF2-40B4-BE49-F238E27FC236}">
                  <a16:creationId xmlns:a16="http://schemas.microsoft.com/office/drawing/2014/main" id="{BB4509DE-B29D-4267-BFBB-5BDB5A34A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181">
              <a:extLst>
                <a:ext uri="{FF2B5EF4-FFF2-40B4-BE49-F238E27FC236}">
                  <a16:creationId xmlns:a16="http://schemas.microsoft.com/office/drawing/2014/main" id="{AC31A82D-DD4B-490C-A8E2-5567A34FB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182">
              <a:extLst>
                <a:ext uri="{FF2B5EF4-FFF2-40B4-BE49-F238E27FC236}">
                  <a16:creationId xmlns:a16="http://schemas.microsoft.com/office/drawing/2014/main" id="{E464C5F8-0D7E-404D-B4EF-635275602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183">
              <a:extLst>
                <a:ext uri="{FF2B5EF4-FFF2-40B4-BE49-F238E27FC236}">
                  <a16:creationId xmlns:a16="http://schemas.microsoft.com/office/drawing/2014/main" id="{F21F725A-3D09-4562-AE3C-CB233F9E5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184">
              <a:extLst>
                <a:ext uri="{FF2B5EF4-FFF2-40B4-BE49-F238E27FC236}">
                  <a16:creationId xmlns:a16="http://schemas.microsoft.com/office/drawing/2014/main" id="{B6051DF2-8C9B-4411-B427-57BE71119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185">
              <a:extLst>
                <a:ext uri="{FF2B5EF4-FFF2-40B4-BE49-F238E27FC236}">
                  <a16:creationId xmlns:a16="http://schemas.microsoft.com/office/drawing/2014/main" id="{478B8F95-A915-4E06-A277-238A0544E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186">
              <a:extLst>
                <a:ext uri="{FF2B5EF4-FFF2-40B4-BE49-F238E27FC236}">
                  <a16:creationId xmlns:a16="http://schemas.microsoft.com/office/drawing/2014/main" id="{45783CC2-F356-4391-821F-D3EDBDFA1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187">
              <a:extLst>
                <a:ext uri="{FF2B5EF4-FFF2-40B4-BE49-F238E27FC236}">
                  <a16:creationId xmlns:a16="http://schemas.microsoft.com/office/drawing/2014/main" id="{2DC7A6FE-CB1D-449A-9BF3-B475C64A8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188">
              <a:extLst>
                <a:ext uri="{FF2B5EF4-FFF2-40B4-BE49-F238E27FC236}">
                  <a16:creationId xmlns:a16="http://schemas.microsoft.com/office/drawing/2014/main" id="{E6BCB1CC-A7A1-4589-A65E-D5152035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189">
              <a:extLst>
                <a:ext uri="{FF2B5EF4-FFF2-40B4-BE49-F238E27FC236}">
                  <a16:creationId xmlns:a16="http://schemas.microsoft.com/office/drawing/2014/main" id="{9F5C6FBE-C199-4E46-AA42-6E765624F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190">
              <a:extLst>
                <a:ext uri="{FF2B5EF4-FFF2-40B4-BE49-F238E27FC236}">
                  <a16:creationId xmlns:a16="http://schemas.microsoft.com/office/drawing/2014/main" id="{F1BB0153-3668-4E6E-9EB4-3BCDF26E7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191">
              <a:extLst>
                <a:ext uri="{FF2B5EF4-FFF2-40B4-BE49-F238E27FC236}">
                  <a16:creationId xmlns:a16="http://schemas.microsoft.com/office/drawing/2014/main" id="{612AFAF6-D27D-4B57-8102-E3F5BAFDF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192">
              <a:extLst>
                <a:ext uri="{FF2B5EF4-FFF2-40B4-BE49-F238E27FC236}">
                  <a16:creationId xmlns:a16="http://schemas.microsoft.com/office/drawing/2014/main" id="{3E097E22-0580-4B7E-A1A6-4F5469624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193">
              <a:extLst>
                <a:ext uri="{FF2B5EF4-FFF2-40B4-BE49-F238E27FC236}">
                  <a16:creationId xmlns:a16="http://schemas.microsoft.com/office/drawing/2014/main" id="{F0CD2FA3-05D7-4757-AC0D-C1AC1B460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194">
              <a:extLst>
                <a:ext uri="{FF2B5EF4-FFF2-40B4-BE49-F238E27FC236}">
                  <a16:creationId xmlns:a16="http://schemas.microsoft.com/office/drawing/2014/main" id="{1BEA52C4-FBF0-45C8-A1E5-CD3E4E3EA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195">
              <a:extLst>
                <a:ext uri="{FF2B5EF4-FFF2-40B4-BE49-F238E27FC236}">
                  <a16:creationId xmlns:a16="http://schemas.microsoft.com/office/drawing/2014/main" id="{D780CD46-CB42-4F6A-9913-0DAEF25F5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196">
              <a:extLst>
                <a:ext uri="{FF2B5EF4-FFF2-40B4-BE49-F238E27FC236}">
                  <a16:creationId xmlns:a16="http://schemas.microsoft.com/office/drawing/2014/main" id="{C8B3579F-6923-4765-85EA-F7718820B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197">
              <a:extLst>
                <a:ext uri="{FF2B5EF4-FFF2-40B4-BE49-F238E27FC236}">
                  <a16:creationId xmlns:a16="http://schemas.microsoft.com/office/drawing/2014/main" id="{15CAF7F9-A2FE-4CD8-8A0D-A2CEA5614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198">
              <a:extLst>
                <a:ext uri="{FF2B5EF4-FFF2-40B4-BE49-F238E27FC236}">
                  <a16:creationId xmlns:a16="http://schemas.microsoft.com/office/drawing/2014/main" id="{A52232BB-F4E5-4FCA-A87F-18F62318F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199">
              <a:extLst>
                <a:ext uri="{FF2B5EF4-FFF2-40B4-BE49-F238E27FC236}">
                  <a16:creationId xmlns:a16="http://schemas.microsoft.com/office/drawing/2014/main" id="{6E411E69-F36F-47BA-A368-BC73DEEBC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200">
              <a:extLst>
                <a:ext uri="{FF2B5EF4-FFF2-40B4-BE49-F238E27FC236}">
                  <a16:creationId xmlns:a16="http://schemas.microsoft.com/office/drawing/2014/main" id="{51DF25CA-1ADC-446E-8A0D-D22F88ED4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209">
              <a:extLst>
                <a:ext uri="{FF2B5EF4-FFF2-40B4-BE49-F238E27FC236}">
                  <a16:creationId xmlns:a16="http://schemas.microsoft.com/office/drawing/2014/main" id="{D2732909-294C-4087-9B84-2461F77B7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219">
              <a:extLst>
                <a:ext uri="{FF2B5EF4-FFF2-40B4-BE49-F238E27FC236}">
                  <a16:creationId xmlns:a16="http://schemas.microsoft.com/office/drawing/2014/main" id="{70921A95-9343-46B9-93C9-EA239765C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226">
              <a:extLst>
                <a:ext uri="{FF2B5EF4-FFF2-40B4-BE49-F238E27FC236}">
                  <a16:creationId xmlns:a16="http://schemas.microsoft.com/office/drawing/2014/main" id="{CDAE0361-9743-4E29-9780-0DA3D8081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227">
              <a:extLst>
                <a:ext uri="{FF2B5EF4-FFF2-40B4-BE49-F238E27FC236}">
                  <a16:creationId xmlns:a16="http://schemas.microsoft.com/office/drawing/2014/main" id="{51AB8D11-B200-4A0E-9094-F0C4EBDEF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228">
              <a:extLst>
                <a:ext uri="{FF2B5EF4-FFF2-40B4-BE49-F238E27FC236}">
                  <a16:creationId xmlns:a16="http://schemas.microsoft.com/office/drawing/2014/main" id="{88AC7FB8-8F0A-452C-ADC1-E89619B05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229">
              <a:extLst>
                <a:ext uri="{FF2B5EF4-FFF2-40B4-BE49-F238E27FC236}">
                  <a16:creationId xmlns:a16="http://schemas.microsoft.com/office/drawing/2014/main" id="{5606B01A-CC99-4B3E-BD89-794DCDD57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Oval 230">
              <a:extLst>
                <a:ext uri="{FF2B5EF4-FFF2-40B4-BE49-F238E27FC236}">
                  <a16:creationId xmlns:a16="http://schemas.microsoft.com/office/drawing/2014/main" id="{E096BFAC-8911-4944-9175-54A1A1FFB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Oval 231">
              <a:extLst>
                <a:ext uri="{FF2B5EF4-FFF2-40B4-BE49-F238E27FC236}">
                  <a16:creationId xmlns:a16="http://schemas.microsoft.com/office/drawing/2014/main" id="{61FACC58-ABCA-4952-84F0-4B508014E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232">
              <a:extLst>
                <a:ext uri="{FF2B5EF4-FFF2-40B4-BE49-F238E27FC236}">
                  <a16:creationId xmlns:a16="http://schemas.microsoft.com/office/drawing/2014/main" id="{A19008E5-C79F-4E96-BE57-2D80E6043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233">
              <a:extLst>
                <a:ext uri="{FF2B5EF4-FFF2-40B4-BE49-F238E27FC236}">
                  <a16:creationId xmlns:a16="http://schemas.microsoft.com/office/drawing/2014/main" id="{67799881-4C86-448C-8710-4CE54A0FF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234">
              <a:extLst>
                <a:ext uri="{FF2B5EF4-FFF2-40B4-BE49-F238E27FC236}">
                  <a16:creationId xmlns:a16="http://schemas.microsoft.com/office/drawing/2014/main" id="{603A4621-0180-473E-8DB8-435810DA2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235">
              <a:extLst>
                <a:ext uri="{FF2B5EF4-FFF2-40B4-BE49-F238E27FC236}">
                  <a16:creationId xmlns:a16="http://schemas.microsoft.com/office/drawing/2014/main" id="{BAAB143B-0EB4-44AF-88CE-980D8B0C9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Oval 236">
              <a:extLst>
                <a:ext uri="{FF2B5EF4-FFF2-40B4-BE49-F238E27FC236}">
                  <a16:creationId xmlns:a16="http://schemas.microsoft.com/office/drawing/2014/main" id="{B9CE7684-E733-4DD8-BBB0-FB4FB0363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Oval 237">
              <a:extLst>
                <a:ext uri="{FF2B5EF4-FFF2-40B4-BE49-F238E27FC236}">
                  <a16:creationId xmlns:a16="http://schemas.microsoft.com/office/drawing/2014/main" id="{6636C3FF-77F4-473B-8AAC-FFFDC7FD8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238">
              <a:extLst>
                <a:ext uri="{FF2B5EF4-FFF2-40B4-BE49-F238E27FC236}">
                  <a16:creationId xmlns:a16="http://schemas.microsoft.com/office/drawing/2014/main" id="{1DCCFF5C-A956-4F69-8997-0DC53955A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239">
              <a:extLst>
                <a:ext uri="{FF2B5EF4-FFF2-40B4-BE49-F238E27FC236}">
                  <a16:creationId xmlns:a16="http://schemas.microsoft.com/office/drawing/2014/main" id="{42E953F1-A5EE-4827-872E-309A6C656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240">
              <a:extLst>
                <a:ext uri="{FF2B5EF4-FFF2-40B4-BE49-F238E27FC236}">
                  <a16:creationId xmlns:a16="http://schemas.microsoft.com/office/drawing/2014/main" id="{2878B5F5-1F02-41B6-BFE1-2FA69ABC9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241">
              <a:extLst>
                <a:ext uri="{FF2B5EF4-FFF2-40B4-BE49-F238E27FC236}">
                  <a16:creationId xmlns:a16="http://schemas.microsoft.com/office/drawing/2014/main" id="{DDCA0C02-C01D-4A24-A299-DCDDF9ECE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242">
              <a:extLst>
                <a:ext uri="{FF2B5EF4-FFF2-40B4-BE49-F238E27FC236}">
                  <a16:creationId xmlns:a16="http://schemas.microsoft.com/office/drawing/2014/main" id="{0FB9CE2F-2F13-4FB2-8DEA-49C647BE8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243">
              <a:extLst>
                <a:ext uri="{FF2B5EF4-FFF2-40B4-BE49-F238E27FC236}">
                  <a16:creationId xmlns:a16="http://schemas.microsoft.com/office/drawing/2014/main" id="{CB15E35A-DE85-4889-8593-C92216A0C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Oval 244">
              <a:extLst>
                <a:ext uri="{FF2B5EF4-FFF2-40B4-BE49-F238E27FC236}">
                  <a16:creationId xmlns:a16="http://schemas.microsoft.com/office/drawing/2014/main" id="{BB799C1D-09E9-4AA0-8CEA-1E7C612B2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Oval 245">
              <a:extLst>
                <a:ext uri="{FF2B5EF4-FFF2-40B4-BE49-F238E27FC236}">
                  <a16:creationId xmlns:a16="http://schemas.microsoft.com/office/drawing/2014/main" id="{C1524D7E-5108-4230-B645-5F949F9CB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246">
              <a:extLst>
                <a:ext uri="{FF2B5EF4-FFF2-40B4-BE49-F238E27FC236}">
                  <a16:creationId xmlns:a16="http://schemas.microsoft.com/office/drawing/2014/main" id="{0B05B8E5-7899-4B6B-AC2B-ECF9F609A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Oval 247">
              <a:extLst>
                <a:ext uri="{FF2B5EF4-FFF2-40B4-BE49-F238E27FC236}">
                  <a16:creationId xmlns:a16="http://schemas.microsoft.com/office/drawing/2014/main" id="{9FB0EBE4-9845-4835-BCFB-17B1ED523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Oval 248">
              <a:extLst>
                <a:ext uri="{FF2B5EF4-FFF2-40B4-BE49-F238E27FC236}">
                  <a16:creationId xmlns:a16="http://schemas.microsoft.com/office/drawing/2014/main" id="{5ED7B0CE-EA7D-401D-A18C-25AA07059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249">
              <a:extLst>
                <a:ext uri="{FF2B5EF4-FFF2-40B4-BE49-F238E27FC236}">
                  <a16:creationId xmlns:a16="http://schemas.microsoft.com/office/drawing/2014/main" id="{972D8F4A-2597-438A-AF0A-5B41C48F9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Oval 250">
              <a:extLst>
                <a:ext uri="{FF2B5EF4-FFF2-40B4-BE49-F238E27FC236}">
                  <a16:creationId xmlns:a16="http://schemas.microsoft.com/office/drawing/2014/main" id="{1217E562-F929-4B1A-9AAB-DBAA94B6C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252">
              <a:extLst>
                <a:ext uri="{FF2B5EF4-FFF2-40B4-BE49-F238E27FC236}">
                  <a16:creationId xmlns:a16="http://schemas.microsoft.com/office/drawing/2014/main" id="{F3A82639-76DB-458D-B0DA-5A83EDE66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Oval 253">
              <a:extLst>
                <a:ext uri="{FF2B5EF4-FFF2-40B4-BE49-F238E27FC236}">
                  <a16:creationId xmlns:a16="http://schemas.microsoft.com/office/drawing/2014/main" id="{A16A497D-BC8F-4C1C-B1B1-F7633DC84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8" name="Oval 254">
              <a:extLst>
                <a:ext uri="{FF2B5EF4-FFF2-40B4-BE49-F238E27FC236}">
                  <a16:creationId xmlns:a16="http://schemas.microsoft.com/office/drawing/2014/main" id="{17DDA6C5-9BE8-4923-8C43-6177D8BB3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Freeform 255">
              <a:extLst>
                <a:ext uri="{FF2B5EF4-FFF2-40B4-BE49-F238E27FC236}">
                  <a16:creationId xmlns:a16="http://schemas.microsoft.com/office/drawing/2014/main" id="{4F91F41C-E46F-4D78-82C2-827DE9CB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Oval 256">
              <a:extLst>
                <a:ext uri="{FF2B5EF4-FFF2-40B4-BE49-F238E27FC236}">
                  <a16:creationId xmlns:a16="http://schemas.microsoft.com/office/drawing/2014/main" id="{0BBDDA93-2003-41BC-A4D4-2837EEF69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1" name="Oval 257">
              <a:extLst>
                <a:ext uri="{FF2B5EF4-FFF2-40B4-BE49-F238E27FC236}">
                  <a16:creationId xmlns:a16="http://schemas.microsoft.com/office/drawing/2014/main" id="{4B078ED9-2AF4-4245-A0CE-8A8C8633E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Freeform 259">
              <a:extLst>
                <a:ext uri="{FF2B5EF4-FFF2-40B4-BE49-F238E27FC236}">
                  <a16:creationId xmlns:a16="http://schemas.microsoft.com/office/drawing/2014/main" id="{9854E33C-E651-4658-9016-B1A40D9BA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" name="Freeform 262">
              <a:extLst>
                <a:ext uri="{FF2B5EF4-FFF2-40B4-BE49-F238E27FC236}">
                  <a16:creationId xmlns:a16="http://schemas.microsoft.com/office/drawing/2014/main" id="{C265934D-0858-44EB-AE8B-BE7EE2D65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" name="Freeform 263">
              <a:extLst>
                <a:ext uri="{FF2B5EF4-FFF2-40B4-BE49-F238E27FC236}">
                  <a16:creationId xmlns:a16="http://schemas.microsoft.com/office/drawing/2014/main" id="{CC06F699-573E-4C03-B0A3-B2B2BC910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Freeform 264">
              <a:extLst>
                <a:ext uri="{FF2B5EF4-FFF2-40B4-BE49-F238E27FC236}">
                  <a16:creationId xmlns:a16="http://schemas.microsoft.com/office/drawing/2014/main" id="{2276956A-F8FD-4BBF-AF6B-BFA1B6F88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Freeform 265">
              <a:extLst>
                <a:ext uri="{FF2B5EF4-FFF2-40B4-BE49-F238E27FC236}">
                  <a16:creationId xmlns:a16="http://schemas.microsoft.com/office/drawing/2014/main" id="{A2B8E38B-256F-4117-8A66-AA79FAE37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Freeform 266">
              <a:extLst>
                <a:ext uri="{FF2B5EF4-FFF2-40B4-BE49-F238E27FC236}">
                  <a16:creationId xmlns:a16="http://schemas.microsoft.com/office/drawing/2014/main" id="{7C9E6D86-1D31-412B-A449-7E0896E6C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Freeform 267">
              <a:extLst>
                <a:ext uri="{FF2B5EF4-FFF2-40B4-BE49-F238E27FC236}">
                  <a16:creationId xmlns:a16="http://schemas.microsoft.com/office/drawing/2014/main" id="{42BB442A-245D-4BC5-BAEC-7D82B7989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268">
              <a:extLst>
                <a:ext uri="{FF2B5EF4-FFF2-40B4-BE49-F238E27FC236}">
                  <a16:creationId xmlns:a16="http://schemas.microsoft.com/office/drawing/2014/main" id="{B04020E9-7276-4BC1-B2EF-DD6FD555E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69">
              <a:extLst>
                <a:ext uri="{FF2B5EF4-FFF2-40B4-BE49-F238E27FC236}">
                  <a16:creationId xmlns:a16="http://schemas.microsoft.com/office/drawing/2014/main" id="{4CB7AF2A-4D5C-48AC-8583-C228DD7BA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Freeform 270">
              <a:extLst>
                <a:ext uri="{FF2B5EF4-FFF2-40B4-BE49-F238E27FC236}">
                  <a16:creationId xmlns:a16="http://schemas.microsoft.com/office/drawing/2014/main" id="{EE41EB36-DE6D-4735-9ACB-27F291C4E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Freeform 283">
              <a:extLst>
                <a:ext uri="{FF2B5EF4-FFF2-40B4-BE49-F238E27FC236}">
                  <a16:creationId xmlns:a16="http://schemas.microsoft.com/office/drawing/2014/main" id="{C811F1BA-4EA1-4A9B-9F39-FE94CC6A4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Freeform 327">
              <a:extLst>
                <a:ext uri="{FF2B5EF4-FFF2-40B4-BE49-F238E27FC236}">
                  <a16:creationId xmlns:a16="http://schemas.microsoft.com/office/drawing/2014/main" id="{ABB904F7-220D-45D7-A049-AD6568EEB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Freeform 328">
              <a:extLst>
                <a:ext uri="{FF2B5EF4-FFF2-40B4-BE49-F238E27FC236}">
                  <a16:creationId xmlns:a16="http://schemas.microsoft.com/office/drawing/2014/main" id="{FC2239A7-DEEE-4F97-B153-CB945E1A7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Freeform 329">
              <a:extLst>
                <a:ext uri="{FF2B5EF4-FFF2-40B4-BE49-F238E27FC236}">
                  <a16:creationId xmlns:a16="http://schemas.microsoft.com/office/drawing/2014/main" id="{EF59EC88-E797-48CA-BF8F-546E49CCC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Freeform 330">
              <a:extLst>
                <a:ext uri="{FF2B5EF4-FFF2-40B4-BE49-F238E27FC236}">
                  <a16:creationId xmlns:a16="http://schemas.microsoft.com/office/drawing/2014/main" id="{E6C4C6E3-3C9F-4A34-BF2B-EFE8764BB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331">
              <a:extLst>
                <a:ext uri="{FF2B5EF4-FFF2-40B4-BE49-F238E27FC236}">
                  <a16:creationId xmlns:a16="http://schemas.microsoft.com/office/drawing/2014/main" id="{A3E4BE0D-4217-4F76-B848-BBC6C1BF7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335">
              <a:extLst>
                <a:ext uri="{FF2B5EF4-FFF2-40B4-BE49-F238E27FC236}">
                  <a16:creationId xmlns:a16="http://schemas.microsoft.com/office/drawing/2014/main" id="{76EDB233-4412-453A-AC18-69EFE084D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340">
              <a:extLst>
                <a:ext uri="{FF2B5EF4-FFF2-40B4-BE49-F238E27FC236}">
                  <a16:creationId xmlns:a16="http://schemas.microsoft.com/office/drawing/2014/main" id="{E920DE47-7ABA-4CAD-B6AA-D244903B5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347">
              <a:extLst>
                <a:ext uri="{FF2B5EF4-FFF2-40B4-BE49-F238E27FC236}">
                  <a16:creationId xmlns:a16="http://schemas.microsoft.com/office/drawing/2014/main" id="{ECB5E220-46AC-42BB-8FB5-61E11A8DD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Freeform 348">
              <a:extLst>
                <a:ext uri="{FF2B5EF4-FFF2-40B4-BE49-F238E27FC236}">
                  <a16:creationId xmlns:a16="http://schemas.microsoft.com/office/drawing/2014/main" id="{DAED8197-568C-416B-9EE9-A2EE224BC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Freeform 349">
              <a:extLst>
                <a:ext uri="{FF2B5EF4-FFF2-40B4-BE49-F238E27FC236}">
                  <a16:creationId xmlns:a16="http://schemas.microsoft.com/office/drawing/2014/main" id="{9D440A7D-F4A4-41D2-BEB9-EECD50C22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350">
              <a:extLst>
                <a:ext uri="{FF2B5EF4-FFF2-40B4-BE49-F238E27FC236}">
                  <a16:creationId xmlns:a16="http://schemas.microsoft.com/office/drawing/2014/main" id="{25C09ED3-7741-49BB-9096-B11C78684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351">
              <a:extLst>
                <a:ext uri="{FF2B5EF4-FFF2-40B4-BE49-F238E27FC236}">
                  <a16:creationId xmlns:a16="http://schemas.microsoft.com/office/drawing/2014/main" id="{1EE80B7B-A1BE-4596-B5A4-8AE1FEBCC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352">
              <a:extLst>
                <a:ext uri="{FF2B5EF4-FFF2-40B4-BE49-F238E27FC236}">
                  <a16:creationId xmlns:a16="http://schemas.microsoft.com/office/drawing/2014/main" id="{A810560F-394E-420A-A75F-548DF2404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353">
              <a:extLst>
                <a:ext uri="{FF2B5EF4-FFF2-40B4-BE49-F238E27FC236}">
                  <a16:creationId xmlns:a16="http://schemas.microsoft.com/office/drawing/2014/main" id="{8EE1DE80-714C-4972-B85C-DAD4EF78D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Freeform 354">
              <a:extLst>
                <a:ext uri="{FF2B5EF4-FFF2-40B4-BE49-F238E27FC236}">
                  <a16:creationId xmlns:a16="http://schemas.microsoft.com/office/drawing/2014/main" id="{63B37C15-B1E4-4F5D-8D5D-FC286E272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Freeform 355">
              <a:extLst>
                <a:ext uri="{FF2B5EF4-FFF2-40B4-BE49-F238E27FC236}">
                  <a16:creationId xmlns:a16="http://schemas.microsoft.com/office/drawing/2014/main" id="{48D22A82-2D1A-44C0-B926-42B645BBC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356">
              <a:extLst>
                <a:ext uri="{FF2B5EF4-FFF2-40B4-BE49-F238E27FC236}">
                  <a16:creationId xmlns:a16="http://schemas.microsoft.com/office/drawing/2014/main" id="{F9DD826F-B2B4-424F-B667-EAFC8A54E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357">
              <a:extLst>
                <a:ext uri="{FF2B5EF4-FFF2-40B4-BE49-F238E27FC236}">
                  <a16:creationId xmlns:a16="http://schemas.microsoft.com/office/drawing/2014/main" id="{533BBE3E-09B3-4EF4-92DD-828B9E3BB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358">
              <a:extLst>
                <a:ext uri="{FF2B5EF4-FFF2-40B4-BE49-F238E27FC236}">
                  <a16:creationId xmlns:a16="http://schemas.microsoft.com/office/drawing/2014/main" id="{B7FED335-BC44-4BD1-BAE1-DE71732F7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359">
              <a:extLst>
                <a:ext uri="{FF2B5EF4-FFF2-40B4-BE49-F238E27FC236}">
                  <a16:creationId xmlns:a16="http://schemas.microsoft.com/office/drawing/2014/main" id="{9A68C55C-F656-46A7-AD36-9D8ACE3EB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360">
              <a:extLst>
                <a:ext uri="{FF2B5EF4-FFF2-40B4-BE49-F238E27FC236}">
                  <a16:creationId xmlns:a16="http://schemas.microsoft.com/office/drawing/2014/main" id="{075B8166-0F39-4392-842A-0D3EC99D4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361">
              <a:extLst>
                <a:ext uri="{FF2B5EF4-FFF2-40B4-BE49-F238E27FC236}">
                  <a16:creationId xmlns:a16="http://schemas.microsoft.com/office/drawing/2014/main" id="{615FB4F2-3392-4AC6-8735-941B0065F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Freeform 362">
              <a:extLst>
                <a:ext uri="{FF2B5EF4-FFF2-40B4-BE49-F238E27FC236}">
                  <a16:creationId xmlns:a16="http://schemas.microsoft.com/office/drawing/2014/main" id="{FD357162-C0ED-4545-BB27-23A381AFA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Freeform 363">
              <a:extLst>
                <a:ext uri="{FF2B5EF4-FFF2-40B4-BE49-F238E27FC236}">
                  <a16:creationId xmlns:a16="http://schemas.microsoft.com/office/drawing/2014/main" id="{2886AB8C-D467-4C1C-B4A6-91C45AD7B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364">
              <a:extLst>
                <a:ext uri="{FF2B5EF4-FFF2-40B4-BE49-F238E27FC236}">
                  <a16:creationId xmlns:a16="http://schemas.microsoft.com/office/drawing/2014/main" id="{D68C3397-E393-447C-8814-82EE37719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Freeform 365">
              <a:extLst>
                <a:ext uri="{FF2B5EF4-FFF2-40B4-BE49-F238E27FC236}">
                  <a16:creationId xmlns:a16="http://schemas.microsoft.com/office/drawing/2014/main" id="{0FAC0464-42CF-4728-A273-4F6022C2C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Freeform 366">
              <a:extLst>
                <a:ext uri="{FF2B5EF4-FFF2-40B4-BE49-F238E27FC236}">
                  <a16:creationId xmlns:a16="http://schemas.microsoft.com/office/drawing/2014/main" id="{ADE2B1D0-9D0D-45EE-A99E-FF43E0759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367">
              <a:extLst>
                <a:ext uri="{FF2B5EF4-FFF2-40B4-BE49-F238E27FC236}">
                  <a16:creationId xmlns:a16="http://schemas.microsoft.com/office/drawing/2014/main" id="{EF7A8391-1BE1-4C8E-9D7E-87BC631F9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Freeform 368">
              <a:extLst>
                <a:ext uri="{FF2B5EF4-FFF2-40B4-BE49-F238E27FC236}">
                  <a16:creationId xmlns:a16="http://schemas.microsoft.com/office/drawing/2014/main" id="{E2A898DA-59D4-48C0-BA4C-80A021D8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Freeform 369">
              <a:extLst>
                <a:ext uri="{FF2B5EF4-FFF2-40B4-BE49-F238E27FC236}">
                  <a16:creationId xmlns:a16="http://schemas.microsoft.com/office/drawing/2014/main" id="{4500C06B-A870-4885-8BF9-10B42C5DC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370">
              <a:extLst>
                <a:ext uri="{FF2B5EF4-FFF2-40B4-BE49-F238E27FC236}">
                  <a16:creationId xmlns:a16="http://schemas.microsoft.com/office/drawing/2014/main" id="{0EB90163-9D0B-44C4-978D-0AD5ECB64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Freeform 371">
              <a:extLst>
                <a:ext uri="{FF2B5EF4-FFF2-40B4-BE49-F238E27FC236}">
                  <a16:creationId xmlns:a16="http://schemas.microsoft.com/office/drawing/2014/main" id="{4BBAEA46-3AC6-4401-9E90-78DFE3903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Freeform 372">
              <a:extLst>
                <a:ext uri="{FF2B5EF4-FFF2-40B4-BE49-F238E27FC236}">
                  <a16:creationId xmlns:a16="http://schemas.microsoft.com/office/drawing/2014/main" id="{9C23846E-5797-4869-94CA-A6212295A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373">
              <a:extLst>
                <a:ext uri="{FF2B5EF4-FFF2-40B4-BE49-F238E27FC236}">
                  <a16:creationId xmlns:a16="http://schemas.microsoft.com/office/drawing/2014/main" id="{22BDFC21-6DE8-46EC-A1D9-FF21CF93E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Freeform 374">
              <a:extLst>
                <a:ext uri="{FF2B5EF4-FFF2-40B4-BE49-F238E27FC236}">
                  <a16:creationId xmlns:a16="http://schemas.microsoft.com/office/drawing/2014/main" id="{BB1000B4-4BAA-4BA4-8AA1-E42E4AB56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Freeform 375">
              <a:extLst>
                <a:ext uri="{FF2B5EF4-FFF2-40B4-BE49-F238E27FC236}">
                  <a16:creationId xmlns:a16="http://schemas.microsoft.com/office/drawing/2014/main" id="{1855DEB9-8525-4A41-923C-A0BCF53F2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Freeform 376">
              <a:extLst>
                <a:ext uri="{FF2B5EF4-FFF2-40B4-BE49-F238E27FC236}">
                  <a16:creationId xmlns:a16="http://schemas.microsoft.com/office/drawing/2014/main" id="{77890550-4B11-457D-941B-497F81044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377">
              <a:extLst>
                <a:ext uri="{FF2B5EF4-FFF2-40B4-BE49-F238E27FC236}">
                  <a16:creationId xmlns:a16="http://schemas.microsoft.com/office/drawing/2014/main" id="{E6922B5D-6BFA-4A75-815F-A6FAE5ADA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1" name="Freeform 378">
              <a:extLst>
                <a:ext uri="{FF2B5EF4-FFF2-40B4-BE49-F238E27FC236}">
                  <a16:creationId xmlns:a16="http://schemas.microsoft.com/office/drawing/2014/main" id="{79B84C60-092F-4EF6-BD59-6E8EE2A83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2" name="Freeform 379">
              <a:extLst>
                <a:ext uri="{FF2B5EF4-FFF2-40B4-BE49-F238E27FC236}">
                  <a16:creationId xmlns:a16="http://schemas.microsoft.com/office/drawing/2014/main" id="{83941FCC-5AB2-430E-AD1B-724F90DC4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380">
              <a:extLst>
                <a:ext uri="{FF2B5EF4-FFF2-40B4-BE49-F238E27FC236}">
                  <a16:creationId xmlns:a16="http://schemas.microsoft.com/office/drawing/2014/main" id="{4ADC6BBA-03D2-47B5-9D4A-177EAF77D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381">
              <a:extLst>
                <a:ext uri="{FF2B5EF4-FFF2-40B4-BE49-F238E27FC236}">
                  <a16:creationId xmlns:a16="http://schemas.microsoft.com/office/drawing/2014/main" id="{589E8587-D8E9-436B-B04C-C4A7C3651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382">
              <a:extLst>
                <a:ext uri="{FF2B5EF4-FFF2-40B4-BE49-F238E27FC236}">
                  <a16:creationId xmlns:a16="http://schemas.microsoft.com/office/drawing/2014/main" id="{346C4B9A-B214-4CDA-87F6-BDDFD02CD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383">
              <a:extLst>
                <a:ext uri="{FF2B5EF4-FFF2-40B4-BE49-F238E27FC236}">
                  <a16:creationId xmlns:a16="http://schemas.microsoft.com/office/drawing/2014/main" id="{139DE3D5-ACBB-41D4-80AC-2F09389DA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384">
              <a:extLst>
                <a:ext uri="{FF2B5EF4-FFF2-40B4-BE49-F238E27FC236}">
                  <a16:creationId xmlns:a16="http://schemas.microsoft.com/office/drawing/2014/main" id="{9A01ED1E-F86A-4F29-8791-915915E74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385">
              <a:extLst>
                <a:ext uri="{FF2B5EF4-FFF2-40B4-BE49-F238E27FC236}">
                  <a16:creationId xmlns:a16="http://schemas.microsoft.com/office/drawing/2014/main" id="{08D79E6F-0B57-4B86-9D28-AFCF43B32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386">
              <a:extLst>
                <a:ext uri="{FF2B5EF4-FFF2-40B4-BE49-F238E27FC236}">
                  <a16:creationId xmlns:a16="http://schemas.microsoft.com/office/drawing/2014/main" id="{FC0DDFD9-C3AE-4616-BE22-404355939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387">
              <a:extLst>
                <a:ext uri="{FF2B5EF4-FFF2-40B4-BE49-F238E27FC236}">
                  <a16:creationId xmlns:a16="http://schemas.microsoft.com/office/drawing/2014/main" id="{AC2C1EB2-DBD9-46A5-840E-DB01B3A67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388">
              <a:extLst>
                <a:ext uri="{FF2B5EF4-FFF2-40B4-BE49-F238E27FC236}">
                  <a16:creationId xmlns:a16="http://schemas.microsoft.com/office/drawing/2014/main" id="{344AE565-6CFB-4D8F-993F-458832496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Freeform 389">
              <a:extLst>
                <a:ext uri="{FF2B5EF4-FFF2-40B4-BE49-F238E27FC236}">
                  <a16:creationId xmlns:a16="http://schemas.microsoft.com/office/drawing/2014/main" id="{7D601A54-BF8B-4D37-9182-C8E3F9EB9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Freeform 390">
              <a:extLst>
                <a:ext uri="{FF2B5EF4-FFF2-40B4-BE49-F238E27FC236}">
                  <a16:creationId xmlns:a16="http://schemas.microsoft.com/office/drawing/2014/main" id="{4EEF9C68-AA00-487E-BDC3-07F03C454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Freeform 391">
              <a:extLst>
                <a:ext uri="{FF2B5EF4-FFF2-40B4-BE49-F238E27FC236}">
                  <a16:creationId xmlns:a16="http://schemas.microsoft.com/office/drawing/2014/main" id="{1D2AF851-20A2-4860-86F2-FB71D1D00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" name="Freeform 392">
              <a:extLst>
                <a:ext uri="{FF2B5EF4-FFF2-40B4-BE49-F238E27FC236}">
                  <a16:creationId xmlns:a16="http://schemas.microsoft.com/office/drawing/2014/main" id="{ECD9DB5F-29B0-4552-92DB-F9CB51D99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6" name="Freeform 393">
              <a:extLst>
                <a:ext uri="{FF2B5EF4-FFF2-40B4-BE49-F238E27FC236}">
                  <a16:creationId xmlns:a16="http://schemas.microsoft.com/office/drawing/2014/main" id="{E1DC9453-83A0-4C5E-946B-2DEEE70F7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Freeform 394">
              <a:extLst>
                <a:ext uri="{FF2B5EF4-FFF2-40B4-BE49-F238E27FC236}">
                  <a16:creationId xmlns:a16="http://schemas.microsoft.com/office/drawing/2014/main" id="{124DCF1C-D7EE-414C-905B-A45445515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Freeform 395">
              <a:extLst>
                <a:ext uri="{FF2B5EF4-FFF2-40B4-BE49-F238E27FC236}">
                  <a16:creationId xmlns:a16="http://schemas.microsoft.com/office/drawing/2014/main" id="{43B55206-2AA6-4A6C-9EA9-8117E0538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Freeform 396">
              <a:extLst>
                <a:ext uri="{FF2B5EF4-FFF2-40B4-BE49-F238E27FC236}">
                  <a16:creationId xmlns:a16="http://schemas.microsoft.com/office/drawing/2014/main" id="{CE83D3B5-252E-4316-855A-703A0B58F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Freeform 397">
              <a:extLst>
                <a:ext uri="{FF2B5EF4-FFF2-40B4-BE49-F238E27FC236}">
                  <a16:creationId xmlns:a16="http://schemas.microsoft.com/office/drawing/2014/main" id="{AD788C92-9A6D-46E0-8476-D2C19B9D4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1" name="Freeform 398">
              <a:extLst>
                <a:ext uri="{FF2B5EF4-FFF2-40B4-BE49-F238E27FC236}">
                  <a16:creationId xmlns:a16="http://schemas.microsoft.com/office/drawing/2014/main" id="{8B924F4D-23F2-4823-AA7F-2DFAFE8D5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2" name="Freeform 399">
              <a:extLst>
                <a:ext uri="{FF2B5EF4-FFF2-40B4-BE49-F238E27FC236}">
                  <a16:creationId xmlns:a16="http://schemas.microsoft.com/office/drawing/2014/main" id="{167E3136-DAD8-40E2-9465-207512EF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400">
              <a:extLst>
                <a:ext uri="{FF2B5EF4-FFF2-40B4-BE49-F238E27FC236}">
                  <a16:creationId xmlns:a16="http://schemas.microsoft.com/office/drawing/2014/main" id="{8E0A3394-E0D0-4F0B-9199-C76740E10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401">
              <a:extLst>
                <a:ext uri="{FF2B5EF4-FFF2-40B4-BE49-F238E27FC236}">
                  <a16:creationId xmlns:a16="http://schemas.microsoft.com/office/drawing/2014/main" id="{60FA7FC5-D9B1-4379-829E-F9CEDE676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402">
              <a:extLst>
                <a:ext uri="{FF2B5EF4-FFF2-40B4-BE49-F238E27FC236}">
                  <a16:creationId xmlns:a16="http://schemas.microsoft.com/office/drawing/2014/main" id="{24A62F35-E84F-4C1D-9A50-87DB1E279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403">
              <a:extLst>
                <a:ext uri="{FF2B5EF4-FFF2-40B4-BE49-F238E27FC236}">
                  <a16:creationId xmlns:a16="http://schemas.microsoft.com/office/drawing/2014/main" id="{C3953FE3-274C-4483-9BA4-ED62B01D8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404">
              <a:extLst>
                <a:ext uri="{FF2B5EF4-FFF2-40B4-BE49-F238E27FC236}">
                  <a16:creationId xmlns:a16="http://schemas.microsoft.com/office/drawing/2014/main" id="{BD664728-21A7-4FC7-8147-7E0453529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405">
              <a:extLst>
                <a:ext uri="{FF2B5EF4-FFF2-40B4-BE49-F238E27FC236}">
                  <a16:creationId xmlns:a16="http://schemas.microsoft.com/office/drawing/2014/main" id="{0F10647F-1C8E-4027-8A6B-41396BD53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407">
              <a:extLst>
                <a:ext uri="{FF2B5EF4-FFF2-40B4-BE49-F238E27FC236}">
                  <a16:creationId xmlns:a16="http://schemas.microsoft.com/office/drawing/2014/main" id="{B8647519-C436-4409-B2C9-575393FF6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408">
              <a:extLst>
                <a:ext uri="{FF2B5EF4-FFF2-40B4-BE49-F238E27FC236}">
                  <a16:creationId xmlns:a16="http://schemas.microsoft.com/office/drawing/2014/main" id="{CFAEABB5-1FB8-4444-A3CA-7F951BA5E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409">
              <a:extLst>
                <a:ext uri="{FF2B5EF4-FFF2-40B4-BE49-F238E27FC236}">
                  <a16:creationId xmlns:a16="http://schemas.microsoft.com/office/drawing/2014/main" id="{97289711-6BFA-4BDD-900B-734A15411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410">
              <a:extLst>
                <a:ext uri="{FF2B5EF4-FFF2-40B4-BE49-F238E27FC236}">
                  <a16:creationId xmlns:a16="http://schemas.microsoft.com/office/drawing/2014/main" id="{7B8733B0-807C-4512-B969-5DBBD62A2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411">
              <a:extLst>
                <a:ext uri="{FF2B5EF4-FFF2-40B4-BE49-F238E27FC236}">
                  <a16:creationId xmlns:a16="http://schemas.microsoft.com/office/drawing/2014/main" id="{B5FC513A-4F58-43C3-8C7B-B925AC73C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412">
              <a:extLst>
                <a:ext uri="{FF2B5EF4-FFF2-40B4-BE49-F238E27FC236}">
                  <a16:creationId xmlns:a16="http://schemas.microsoft.com/office/drawing/2014/main" id="{0B7F8EB5-54A5-4264-AEFA-584B324B3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413">
              <a:extLst>
                <a:ext uri="{FF2B5EF4-FFF2-40B4-BE49-F238E27FC236}">
                  <a16:creationId xmlns:a16="http://schemas.microsoft.com/office/drawing/2014/main" id="{EA435A5D-4ABA-4D8D-A761-1401A8394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414">
              <a:extLst>
                <a:ext uri="{FF2B5EF4-FFF2-40B4-BE49-F238E27FC236}">
                  <a16:creationId xmlns:a16="http://schemas.microsoft.com/office/drawing/2014/main" id="{0B70BF50-0268-4EA8-8EFC-3FC933582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415">
              <a:extLst>
                <a:ext uri="{FF2B5EF4-FFF2-40B4-BE49-F238E27FC236}">
                  <a16:creationId xmlns:a16="http://schemas.microsoft.com/office/drawing/2014/main" id="{7AF5E3E0-550F-450B-A2B6-540B8B6EC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416">
              <a:extLst>
                <a:ext uri="{FF2B5EF4-FFF2-40B4-BE49-F238E27FC236}">
                  <a16:creationId xmlns:a16="http://schemas.microsoft.com/office/drawing/2014/main" id="{FCC7E8B9-A9FE-454D-BB4D-2C1198ADD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417">
              <a:extLst>
                <a:ext uri="{FF2B5EF4-FFF2-40B4-BE49-F238E27FC236}">
                  <a16:creationId xmlns:a16="http://schemas.microsoft.com/office/drawing/2014/main" id="{92A6C2E8-021B-4BDF-956B-27BA4BD4F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Freeform 418">
              <a:extLst>
                <a:ext uri="{FF2B5EF4-FFF2-40B4-BE49-F238E27FC236}">
                  <a16:creationId xmlns:a16="http://schemas.microsoft.com/office/drawing/2014/main" id="{8F7AB0E3-5FAB-440C-8B5D-E4C1E847D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419">
              <a:extLst>
                <a:ext uri="{FF2B5EF4-FFF2-40B4-BE49-F238E27FC236}">
                  <a16:creationId xmlns:a16="http://schemas.microsoft.com/office/drawing/2014/main" id="{C5080C79-A0C0-4C32-A6CB-FE0BB5222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420">
              <a:extLst>
                <a:ext uri="{FF2B5EF4-FFF2-40B4-BE49-F238E27FC236}">
                  <a16:creationId xmlns:a16="http://schemas.microsoft.com/office/drawing/2014/main" id="{F50D44F1-E008-451F-8AA2-68CF00129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421">
              <a:extLst>
                <a:ext uri="{FF2B5EF4-FFF2-40B4-BE49-F238E27FC236}">
                  <a16:creationId xmlns:a16="http://schemas.microsoft.com/office/drawing/2014/main" id="{924E0845-9CCB-4B9C-83E4-B00074AE9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422">
              <a:extLst>
                <a:ext uri="{FF2B5EF4-FFF2-40B4-BE49-F238E27FC236}">
                  <a16:creationId xmlns:a16="http://schemas.microsoft.com/office/drawing/2014/main" id="{B4CF68CB-1993-4045-9BF3-28D7EFD41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423">
              <a:extLst>
                <a:ext uri="{FF2B5EF4-FFF2-40B4-BE49-F238E27FC236}">
                  <a16:creationId xmlns:a16="http://schemas.microsoft.com/office/drawing/2014/main" id="{93DEB5AB-4535-4741-B4E8-2E0059F34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424">
              <a:extLst>
                <a:ext uri="{FF2B5EF4-FFF2-40B4-BE49-F238E27FC236}">
                  <a16:creationId xmlns:a16="http://schemas.microsoft.com/office/drawing/2014/main" id="{2EAAE5AA-3114-481E-ACE4-AEF5F4E1A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425">
              <a:extLst>
                <a:ext uri="{FF2B5EF4-FFF2-40B4-BE49-F238E27FC236}">
                  <a16:creationId xmlns:a16="http://schemas.microsoft.com/office/drawing/2014/main" id="{9444380D-2D55-47C4-8434-6D2D7059A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426">
              <a:extLst>
                <a:ext uri="{FF2B5EF4-FFF2-40B4-BE49-F238E27FC236}">
                  <a16:creationId xmlns:a16="http://schemas.microsoft.com/office/drawing/2014/main" id="{E4E8E5CF-8305-44A3-9F45-E08DF5C9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Freeform 427">
              <a:extLst>
                <a:ext uri="{FF2B5EF4-FFF2-40B4-BE49-F238E27FC236}">
                  <a16:creationId xmlns:a16="http://schemas.microsoft.com/office/drawing/2014/main" id="{0EB543FA-7F5F-487B-A7B9-5139A6E7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0" name="Freeform 428">
              <a:extLst>
                <a:ext uri="{FF2B5EF4-FFF2-40B4-BE49-F238E27FC236}">
                  <a16:creationId xmlns:a16="http://schemas.microsoft.com/office/drawing/2014/main" id="{37D5BD6F-1A93-424F-93AB-51A4BFA5A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1" name="Freeform 429">
              <a:extLst>
                <a:ext uri="{FF2B5EF4-FFF2-40B4-BE49-F238E27FC236}">
                  <a16:creationId xmlns:a16="http://schemas.microsoft.com/office/drawing/2014/main" id="{37F98B99-94FB-41BD-A502-4276BFFA5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2" name="Freeform 430">
              <a:extLst>
                <a:ext uri="{FF2B5EF4-FFF2-40B4-BE49-F238E27FC236}">
                  <a16:creationId xmlns:a16="http://schemas.microsoft.com/office/drawing/2014/main" id="{A70584CE-03B4-4017-BFB0-B895D14A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3" name="Freeform 431">
              <a:extLst>
                <a:ext uri="{FF2B5EF4-FFF2-40B4-BE49-F238E27FC236}">
                  <a16:creationId xmlns:a16="http://schemas.microsoft.com/office/drawing/2014/main" id="{763A6FB1-1027-4BE8-BD3F-35601644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4" name="Freeform 432">
              <a:extLst>
                <a:ext uri="{FF2B5EF4-FFF2-40B4-BE49-F238E27FC236}">
                  <a16:creationId xmlns:a16="http://schemas.microsoft.com/office/drawing/2014/main" id="{37390A45-03D4-4D69-B315-6ADD92A2D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5" name="Freeform 433">
              <a:extLst>
                <a:ext uri="{FF2B5EF4-FFF2-40B4-BE49-F238E27FC236}">
                  <a16:creationId xmlns:a16="http://schemas.microsoft.com/office/drawing/2014/main" id="{3C7AAC10-FCB8-4DE7-85F8-176EBBC30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" name="Freeform 434">
              <a:extLst>
                <a:ext uri="{FF2B5EF4-FFF2-40B4-BE49-F238E27FC236}">
                  <a16:creationId xmlns:a16="http://schemas.microsoft.com/office/drawing/2014/main" id="{E7CAEC97-4C2F-4398-B471-C07D1B5E9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7" name="Freeform 435">
              <a:extLst>
                <a:ext uri="{FF2B5EF4-FFF2-40B4-BE49-F238E27FC236}">
                  <a16:creationId xmlns:a16="http://schemas.microsoft.com/office/drawing/2014/main" id="{5888D94A-3E6F-4AED-A848-6E345C8F4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8" name="Freeform 436">
              <a:extLst>
                <a:ext uri="{FF2B5EF4-FFF2-40B4-BE49-F238E27FC236}">
                  <a16:creationId xmlns:a16="http://schemas.microsoft.com/office/drawing/2014/main" id="{63C8C850-F843-4F15-B8EA-C53368302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9" name="Freeform 437">
              <a:extLst>
                <a:ext uri="{FF2B5EF4-FFF2-40B4-BE49-F238E27FC236}">
                  <a16:creationId xmlns:a16="http://schemas.microsoft.com/office/drawing/2014/main" id="{6438029F-C553-4164-A75B-76FC5B30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0" name="Freeform 438">
              <a:extLst>
                <a:ext uri="{FF2B5EF4-FFF2-40B4-BE49-F238E27FC236}">
                  <a16:creationId xmlns:a16="http://schemas.microsoft.com/office/drawing/2014/main" id="{5FCD718E-C6E6-4B69-B28F-999A99356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1" name="Freeform 439">
              <a:extLst>
                <a:ext uri="{FF2B5EF4-FFF2-40B4-BE49-F238E27FC236}">
                  <a16:creationId xmlns:a16="http://schemas.microsoft.com/office/drawing/2014/main" id="{CD4FAC8A-0E98-451F-BA91-54E930D9F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2" name="Freeform 440">
              <a:extLst>
                <a:ext uri="{FF2B5EF4-FFF2-40B4-BE49-F238E27FC236}">
                  <a16:creationId xmlns:a16="http://schemas.microsoft.com/office/drawing/2014/main" id="{DB9A530A-CCE8-4F3D-BF93-331191C51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3" name="Freeform 441">
              <a:extLst>
                <a:ext uri="{FF2B5EF4-FFF2-40B4-BE49-F238E27FC236}">
                  <a16:creationId xmlns:a16="http://schemas.microsoft.com/office/drawing/2014/main" id="{6D082F21-9043-484B-9CA1-1D315A8BD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4" name="Freeform 442">
              <a:extLst>
                <a:ext uri="{FF2B5EF4-FFF2-40B4-BE49-F238E27FC236}">
                  <a16:creationId xmlns:a16="http://schemas.microsoft.com/office/drawing/2014/main" id="{19FCB294-6949-4395-9443-88468CDE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5" name="Freeform 443">
              <a:extLst>
                <a:ext uri="{FF2B5EF4-FFF2-40B4-BE49-F238E27FC236}">
                  <a16:creationId xmlns:a16="http://schemas.microsoft.com/office/drawing/2014/main" id="{99A82C70-4F79-4B1B-B5FA-BB96D80A8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" name="Freeform 444">
              <a:extLst>
                <a:ext uri="{FF2B5EF4-FFF2-40B4-BE49-F238E27FC236}">
                  <a16:creationId xmlns:a16="http://schemas.microsoft.com/office/drawing/2014/main" id="{66BBB8D4-AE5F-4A19-96C9-83D038E70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7" name="Freeform 445">
              <a:extLst>
                <a:ext uri="{FF2B5EF4-FFF2-40B4-BE49-F238E27FC236}">
                  <a16:creationId xmlns:a16="http://schemas.microsoft.com/office/drawing/2014/main" id="{0907C740-BE91-4942-A10E-02AB21120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446">
              <a:extLst>
                <a:ext uri="{FF2B5EF4-FFF2-40B4-BE49-F238E27FC236}">
                  <a16:creationId xmlns:a16="http://schemas.microsoft.com/office/drawing/2014/main" id="{5897F367-1DC8-4933-820A-9F9AAE463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447">
              <a:extLst>
                <a:ext uri="{FF2B5EF4-FFF2-40B4-BE49-F238E27FC236}">
                  <a16:creationId xmlns:a16="http://schemas.microsoft.com/office/drawing/2014/main" id="{6A3DA5F0-6B17-4838-9029-AB625BCAC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448">
              <a:extLst>
                <a:ext uri="{FF2B5EF4-FFF2-40B4-BE49-F238E27FC236}">
                  <a16:creationId xmlns:a16="http://schemas.microsoft.com/office/drawing/2014/main" id="{0EECC303-BBBA-4935-BF56-E2A2A1D81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449">
              <a:extLst>
                <a:ext uri="{FF2B5EF4-FFF2-40B4-BE49-F238E27FC236}">
                  <a16:creationId xmlns:a16="http://schemas.microsoft.com/office/drawing/2014/main" id="{C3B41038-A872-4F1D-B7A9-D674CA22D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450">
              <a:extLst>
                <a:ext uri="{FF2B5EF4-FFF2-40B4-BE49-F238E27FC236}">
                  <a16:creationId xmlns:a16="http://schemas.microsoft.com/office/drawing/2014/main" id="{7682E00A-C2DE-4FDA-B998-D68D5509F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3" name="Freeform 451">
              <a:extLst>
                <a:ext uri="{FF2B5EF4-FFF2-40B4-BE49-F238E27FC236}">
                  <a16:creationId xmlns:a16="http://schemas.microsoft.com/office/drawing/2014/main" id="{E6B87AE7-C80F-4101-9E5C-17625E31C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4" name="Freeform 452">
              <a:extLst>
                <a:ext uri="{FF2B5EF4-FFF2-40B4-BE49-F238E27FC236}">
                  <a16:creationId xmlns:a16="http://schemas.microsoft.com/office/drawing/2014/main" id="{B7620899-2A4C-4C89-B5B5-A35030409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5" name="Freeform 453">
              <a:extLst>
                <a:ext uri="{FF2B5EF4-FFF2-40B4-BE49-F238E27FC236}">
                  <a16:creationId xmlns:a16="http://schemas.microsoft.com/office/drawing/2014/main" id="{1532B0C4-D3F5-4F3F-B16E-65FE0159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454">
              <a:extLst>
                <a:ext uri="{FF2B5EF4-FFF2-40B4-BE49-F238E27FC236}">
                  <a16:creationId xmlns:a16="http://schemas.microsoft.com/office/drawing/2014/main" id="{7A57DDC9-767B-4C2A-A5F3-3516CB8ED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7" name="Freeform 455">
              <a:extLst>
                <a:ext uri="{FF2B5EF4-FFF2-40B4-BE49-F238E27FC236}">
                  <a16:creationId xmlns:a16="http://schemas.microsoft.com/office/drawing/2014/main" id="{1A7AC970-DA7E-4CF9-87AC-D19A82643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8" name="Freeform 456">
              <a:extLst>
                <a:ext uri="{FF2B5EF4-FFF2-40B4-BE49-F238E27FC236}">
                  <a16:creationId xmlns:a16="http://schemas.microsoft.com/office/drawing/2014/main" id="{EFFAB27D-AB29-4C91-A537-0AD9A1965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9" name="Freeform 457">
              <a:extLst>
                <a:ext uri="{FF2B5EF4-FFF2-40B4-BE49-F238E27FC236}">
                  <a16:creationId xmlns:a16="http://schemas.microsoft.com/office/drawing/2014/main" id="{EC18C8CE-A203-4707-A14C-273C8879D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0" name="Freeform 458">
              <a:extLst>
                <a:ext uri="{FF2B5EF4-FFF2-40B4-BE49-F238E27FC236}">
                  <a16:creationId xmlns:a16="http://schemas.microsoft.com/office/drawing/2014/main" id="{3BFEB22C-FA2D-4139-ACA4-08B5E2D08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459">
              <a:extLst>
                <a:ext uri="{FF2B5EF4-FFF2-40B4-BE49-F238E27FC236}">
                  <a16:creationId xmlns:a16="http://schemas.microsoft.com/office/drawing/2014/main" id="{0C1A96E5-854A-427A-92D6-A73FD36E0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2" name="Freeform 460">
              <a:extLst>
                <a:ext uri="{FF2B5EF4-FFF2-40B4-BE49-F238E27FC236}">
                  <a16:creationId xmlns:a16="http://schemas.microsoft.com/office/drawing/2014/main" id="{618349A2-D9A6-4651-AB9B-A659D9BEB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3" name="Freeform 461">
              <a:extLst>
                <a:ext uri="{FF2B5EF4-FFF2-40B4-BE49-F238E27FC236}">
                  <a16:creationId xmlns:a16="http://schemas.microsoft.com/office/drawing/2014/main" id="{D7D6CDF4-76E1-4EF1-8020-E00A94E41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4" name="Freeform 462">
              <a:extLst>
                <a:ext uri="{FF2B5EF4-FFF2-40B4-BE49-F238E27FC236}">
                  <a16:creationId xmlns:a16="http://schemas.microsoft.com/office/drawing/2014/main" id="{4F0E7D14-58F7-482A-A87A-61DB73E1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5" name="Freeform 463">
              <a:extLst>
                <a:ext uri="{FF2B5EF4-FFF2-40B4-BE49-F238E27FC236}">
                  <a16:creationId xmlns:a16="http://schemas.microsoft.com/office/drawing/2014/main" id="{182163A2-6385-4229-A185-E9C188E1F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6" name="Freeform 464">
              <a:extLst>
                <a:ext uri="{FF2B5EF4-FFF2-40B4-BE49-F238E27FC236}">
                  <a16:creationId xmlns:a16="http://schemas.microsoft.com/office/drawing/2014/main" id="{70687454-D986-4B87-ABB4-D25BE8F63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" name="Freeform 465">
              <a:extLst>
                <a:ext uri="{FF2B5EF4-FFF2-40B4-BE49-F238E27FC236}">
                  <a16:creationId xmlns:a16="http://schemas.microsoft.com/office/drawing/2014/main" id="{8E565F4D-A0BD-4FE0-BD73-30E68D09F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466">
              <a:extLst>
                <a:ext uri="{FF2B5EF4-FFF2-40B4-BE49-F238E27FC236}">
                  <a16:creationId xmlns:a16="http://schemas.microsoft.com/office/drawing/2014/main" id="{1D4B9EFD-C2E7-4A47-8B86-FD67E64CD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467">
              <a:extLst>
                <a:ext uri="{FF2B5EF4-FFF2-40B4-BE49-F238E27FC236}">
                  <a16:creationId xmlns:a16="http://schemas.microsoft.com/office/drawing/2014/main" id="{8D7B38EF-6F0D-4565-9748-310B2CFE2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468">
              <a:extLst>
                <a:ext uri="{FF2B5EF4-FFF2-40B4-BE49-F238E27FC236}">
                  <a16:creationId xmlns:a16="http://schemas.microsoft.com/office/drawing/2014/main" id="{CA636F62-C192-4466-B1F5-9FE4EB916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469">
              <a:extLst>
                <a:ext uri="{FF2B5EF4-FFF2-40B4-BE49-F238E27FC236}">
                  <a16:creationId xmlns:a16="http://schemas.microsoft.com/office/drawing/2014/main" id="{876ED8D1-9150-4931-95E7-E750C75A5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470">
              <a:extLst>
                <a:ext uri="{FF2B5EF4-FFF2-40B4-BE49-F238E27FC236}">
                  <a16:creationId xmlns:a16="http://schemas.microsoft.com/office/drawing/2014/main" id="{2EB6CD14-2EFA-4A45-8773-CE4A2D91B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471">
              <a:extLst>
                <a:ext uri="{FF2B5EF4-FFF2-40B4-BE49-F238E27FC236}">
                  <a16:creationId xmlns:a16="http://schemas.microsoft.com/office/drawing/2014/main" id="{23B221EF-D9C0-494C-B929-90D56B5CA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472">
              <a:extLst>
                <a:ext uri="{FF2B5EF4-FFF2-40B4-BE49-F238E27FC236}">
                  <a16:creationId xmlns:a16="http://schemas.microsoft.com/office/drawing/2014/main" id="{EA5D88C5-4750-44BC-B45E-2E9A43665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473">
              <a:extLst>
                <a:ext uri="{FF2B5EF4-FFF2-40B4-BE49-F238E27FC236}">
                  <a16:creationId xmlns:a16="http://schemas.microsoft.com/office/drawing/2014/main" id="{960FB396-A519-404B-BDF8-99EDBE5B8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474">
              <a:extLst>
                <a:ext uri="{FF2B5EF4-FFF2-40B4-BE49-F238E27FC236}">
                  <a16:creationId xmlns:a16="http://schemas.microsoft.com/office/drawing/2014/main" id="{813282EE-53C6-4A79-96D6-CD3DA1736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475">
              <a:extLst>
                <a:ext uri="{FF2B5EF4-FFF2-40B4-BE49-F238E27FC236}">
                  <a16:creationId xmlns:a16="http://schemas.microsoft.com/office/drawing/2014/main" id="{553A3BC2-76D1-4618-B785-9F0E6D51D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476">
              <a:extLst>
                <a:ext uri="{FF2B5EF4-FFF2-40B4-BE49-F238E27FC236}">
                  <a16:creationId xmlns:a16="http://schemas.microsoft.com/office/drawing/2014/main" id="{BDE856BB-EC42-40C7-BD7D-CDF111D1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477">
              <a:extLst>
                <a:ext uri="{FF2B5EF4-FFF2-40B4-BE49-F238E27FC236}">
                  <a16:creationId xmlns:a16="http://schemas.microsoft.com/office/drawing/2014/main" id="{222AA265-9D29-4ADC-AD36-F39142169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478">
              <a:extLst>
                <a:ext uri="{FF2B5EF4-FFF2-40B4-BE49-F238E27FC236}">
                  <a16:creationId xmlns:a16="http://schemas.microsoft.com/office/drawing/2014/main" id="{8540B990-7B21-4A08-A5DE-2CD09E7FB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479">
              <a:extLst>
                <a:ext uri="{FF2B5EF4-FFF2-40B4-BE49-F238E27FC236}">
                  <a16:creationId xmlns:a16="http://schemas.microsoft.com/office/drawing/2014/main" id="{E7AE558D-FFFF-41BA-B38E-A4A6C98C8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480">
              <a:extLst>
                <a:ext uri="{FF2B5EF4-FFF2-40B4-BE49-F238E27FC236}">
                  <a16:creationId xmlns:a16="http://schemas.microsoft.com/office/drawing/2014/main" id="{5F2070FC-76E6-4B88-8857-0AC135850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481">
              <a:extLst>
                <a:ext uri="{FF2B5EF4-FFF2-40B4-BE49-F238E27FC236}">
                  <a16:creationId xmlns:a16="http://schemas.microsoft.com/office/drawing/2014/main" id="{64D939B9-CF37-49B9-B3C1-A9B9B18DB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482">
              <a:extLst>
                <a:ext uri="{FF2B5EF4-FFF2-40B4-BE49-F238E27FC236}">
                  <a16:creationId xmlns:a16="http://schemas.microsoft.com/office/drawing/2014/main" id="{03701E11-4F2B-436E-B1E4-89EF75437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483">
              <a:extLst>
                <a:ext uri="{FF2B5EF4-FFF2-40B4-BE49-F238E27FC236}">
                  <a16:creationId xmlns:a16="http://schemas.microsoft.com/office/drawing/2014/main" id="{29FEC072-6B21-4FD8-AE06-BB98CB5D3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484">
              <a:extLst>
                <a:ext uri="{FF2B5EF4-FFF2-40B4-BE49-F238E27FC236}">
                  <a16:creationId xmlns:a16="http://schemas.microsoft.com/office/drawing/2014/main" id="{CA5EEFA8-BD3F-4588-A8EC-EDAE62F8E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485">
              <a:extLst>
                <a:ext uri="{FF2B5EF4-FFF2-40B4-BE49-F238E27FC236}">
                  <a16:creationId xmlns:a16="http://schemas.microsoft.com/office/drawing/2014/main" id="{B0166E66-BEE0-4038-9EB0-B2A12BA3A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486">
              <a:extLst>
                <a:ext uri="{FF2B5EF4-FFF2-40B4-BE49-F238E27FC236}">
                  <a16:creationId xmlns:a16="http://schemas.microsoft.com/office/drawing/2014/main" id="{41DFC8FB-9AAA-4595-A6D4-0393CBB3E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487">
              <a:extLst>
                <a:ext uri="{FF2B5EF4-FFF2-40B4-BE49-F238E27FC236}">
                  <a16:creationId xmlns:a16="http://schemas.microsoft.com/office/drawing/2014/main" id="{E4238614-BD59-4859-95C8-D9FF99B55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488">
              <a:extLst>
                <a:ext uri="{FF2B5EF4-FFF2-40B4-BE49-F238E27FC236}">
                  <a16:creationId xmlns:a16="http://schemas.microsoft.com/office/drawing/2014/main" id="{4C6BAEA7-05AC-4316-80B5-1569E999A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489">
              <a:extLst>
                <a:ext uri="{FF2B5EF4-FFF2-40B4-BE49-F238E27FC236}">
                  <a16:creationId xmlns:a16="http://schemas.microsoft.com/office/drawing/2014/main" id="{1B7EA6D0-5294-4355-93BE-D542797F6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490">
              <a:extLst>
                <a:ext uri="{FF2B5EF4-FFF2-40B4-BE49-F238E27FC236}">
                  <a16:creationId xmlns:a16="http://schemas.microsoft.com/office/drawing/2014/main" id="{C085313F-85AB-4B68-B5AF-1CAC92182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491">
              <a:extLst>
                <a:ext uri="{FF2B5EF4-FFF2-40B4-BE49-F238E27FC236}">
                  <a16:creationId xmlns:a16="http://schemas.microsoft.com/office/drawing/2014/main" id="{F879AE6B-646C-43EB-881F-5FF7E8857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492">
              <a:extLst>
                <a:ext uri="{FF2B5EF4-FFF2-40B4-BE49-F238E27FC236}">
                  <a16:creationId xmlns:a16="http://schemas.microsoft.com/office/drawing/2014/main" id="{06326E68-CA58-4FE3-B0BC-BC9373F87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493">
              <a:extLst>
                <a:ext uri="{FF2B5EF4-FFF2-40B4-BE49-F238E27FC236}">
                  <a16:creationId xmlns:a16="http://schemas.microsoft.com/office/drawing/2014/main" id="{441D1BCF-F189-45F3-8060-365FA9255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494">
              <a:extLst>
                <a:ext uri="{FF2B5EF4-FFF2-40B4-BE49-F238E27FC236}">
                  <a16:creationId xmlns:a16="http://schemas.microsoft.com/office/drawing/2014/main" id="{9CF6B2C3-B6AE-4ED6-86AD-9CBFE202D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495">
              <a:extLst>
                <a:ext uri="{FF2B5EF4-FFF2-40B4-BE49-F238E27FC236}">
                  <a16:creationId xmlns:a16="http://schemas.microsoft.com/office/drawing/2014/main" id="{87DF8C0D-5F4C-4D16-8EAD-596312D7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496">
              <a:extLst>
                <a:ext uri="{FF2B5EF4-FFF2-40B4-BE49-F238E27FC236}">
                  <a16:creationId xmlns:a16="http://schemas.microsoft.com/office/drawing/2014/main" id="{76BA9500-4DEB-4589-AEB2-B761A68B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497">
              <a:extLst>
                <a:ext uri="{FF2B5EF4-FFF2-40B4-BE49-F238E27FC236}">
                  <a16:creationId xmlns:a16="http://schemas.microsoft.com/office/drawing/2014/main" id="{93A9024A-E0DF-42AB-8915-E0FC8640A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498">
              <a:extLst>
                <a:ext uri="{FF2B5EF4-FFF2-40B4-BE49-F238E27FC236}">
                  <a16:creationId xmlns:a16="http://schemas.microsoft.com/office/drawing/2014/main" id="{3923822C-D714-4BD4-ABAA-BCD6DDBE8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499">
              <a:extLst>
                <a:ext uri="{FF2B5EF4-FFF2-40B4-BE49-F238E27FC236}">
                  <a16:creationId xmlns:a16="http://schemas.microsoft.com/office/drawing/2014/main" id="{D6FCA1F8-2D3C-4F2E-B089-EE527E61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500">
              <a:extLst>
                <a:ext uri="{FF2B5EF4-FFF2-40B4-BE49-F238E27FC236}">
                  <a16:creationId xmlns:a16="http://schemas.microsoft.com/office/drawing/2014/main" id="{0EF4C0A1-D7ED-4960-A365-B42916999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501">
              <a:extLst>
                <a:ext uri="{FF2B5EF4-FFF2-40B4-BE49-F238E27FC236}">
                  <a16:creationId xmlns:a16="http://schemas.microsoft.com/office/drawing/2014/main" id="{119DB39B-602D-4B67-A34C-F17706E26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502">
              <a:extLst>
                <a:ext uri="{FF2B5EF4-FFF2-40B4-BE49-F238E27FC236}">
                  <a16:creationId xmlns:a16="http://schemas.microsoft.com/office/drawing/2014/main" id="{1BE1FF29-E969-49FE-AB2C-15A9578D3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503">
              <a:extLst>
                <a:ext uri="{FF2B5EF4-FFF2-40B4-BE49-F238E27FC236}">
                  <a16:creationId xmlns:a16="http://schemas.microsoft.com/office/drawing/2014/main" id="{DA87B9C9-8CF3-4AE1-94BE-83EEC083D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504">
              <a:extLst>
                <a:ext uri="{FF2B5EF4-FFF2-40B4-BE49-F238E27FC236}">
                  <a16:creationId xmlns:a16="http://schemas.microsoft.com/office/drawing/2014/main" id="{ED0C8BB5-65FA-4C03-BA54-F49C8400D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505">
              <a:extLst>
                <a:ext uri="{FF2B5EF4-FFF2-40B4-BE49-F238E27FC236}">
                  <a16:creationId xmlns:a16="http://schemas.microsoft.com/office/drawing/2014/main" id="{41ED3C07-4F64-4956-9DA5-8D0CAB432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506">
              <a:extLst>
                <a:ext uri="{FF2B5EF4-FFF2-40B4-BE49-F238E27FC236}">
                  <a16:creationId xmlns:a16="http://schemas.microsoft.com/office/drawing/2014/main" id="{6F36CFC2-CA96-4DE6-9E93-F5883A0CB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507">
              <a:extLst>
                <a:ext uri="{FF2B5EF4-FFF2-40B4-BE49-F238E27FC236}">
                  <a16:creationId xmlns:a16="http://schemas.microsoft.com/office/drawing/2014/main" id="{FA764ED5-B073-4788-A4CE-8D74DFE07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508">
              <a:extLst>
                <a:ext uri="{FF2B5EF4-FFF2-40B4-BE49-F238E27FC236}">
                  <a16:creationId xmlns:a16="http://schemas.microsoft.com/office/drawing/2014/main" id="{9A390C96-E502-4A2E-A550-CEE716373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509">
              <a:extLst>
                <a:ext uri="{FF2B5EF4-FFF2-40B4-BE49-F238E27FC236}">
                  <a16:creationId xmlns:a16="http://schemas.microsoft.com/office/drawing/2014/main" id="{56966CFC-8AB0-40F3-A07D-6A1F4F19D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510">
              <a:extLst>
                <a:ext uri="{FF2B5EF4-FFF2-40B4-BE49-F238E27FC236}">
                  <a16:creationId xmlns:a16="http://schemas.microsoft.com/office/drawing/2014/main" id="{A13F322C-ECA2-4AAE-9AAF-8AC80BFC1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511">
              <a:extLst>
                <a:ext uri="{FF2B5EF4-FFF2-40B4-BE49-F238E27FC236}">
                  <a16:creationId xmlns:a16="http://schemas.microsoft.com/office/drawing/2014/main" id="{F22E8931-D6AC-4A1E-8094-8D16ED77A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512">
              <a:extLst>
                <a:ext uri="{FF2B5EF4-FFF2-40B4-BE49-F238E27FC236}">
                  <a16:creationId xmlns:a16="http://schemas.microsoft.com/office/drawing/2014/main" id="{C33C19AB-36ED-4C00-A921-4C9D07A0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513">
              <a:extLst>
                <a:ext uri="{FF2B5EF4-FFF2-40B4-BE49-F238E27FC236}">
                  <a16:creationId xmlns:a16="http://schemas.microsoft.com/office/drawing/2014/main" id="{29293B2C-E8F0-421A-8C16-D460B933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514">
              <a:extLst>
                <a:ext uri="{FF2B5EF4-FFF2-40B4-BE49-F238E27FC236}">
                  <a16:creationId xmlns:a16="http://schemas.microsoft.com/office/drawing/2014/main" id="{67FBC41D-78FA-45C3-92FD-2647DE6E3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515">
              <a:extLst>
                <a:ext uri="{FF2B5EF4-FFF2-40B4-BE49-F238E27FC236}">
                  <a16:creationId xmlns:a16="http://schemas.microsoft.com/office/drawing/2014/main" id="{FC492587-62EE-41F9-849E-BC6C48C7A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516">
              <a:extLst>
                <a:ext uri="{FF2B5EF4-FFF2-40B4-BE49-F238E27FC236}">
                  <a16:creationId xmlns:a16="http://schemas.microsoft.com/office/drawing/2014/main" id="{58983C79-2E20-42C4-A347-CFFE38575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517">
              <a:extLst>
                <a:ext uri="{FF2B5EF4-FFF2-40B4-BE49-F238E27FC236}">
                  <a16:creationId xmlns:a16="http://schemas.microsoft.com/office/drawing/2014/main" id="{8390A727-1222-44BC-8A9E-670A4FFE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518">
              <a:extLst>
                <a:ext uri="{FF2B5EF4-FFF2-40B4-BE49-F238E27FC236}">
                  <a16:creationId xmlns:a16="http://schemas.microsoft.com/office/drawing/2014/main" id="{24585A5D-489E-4FE7-8D70-6803C641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519">
              <a:extLst>
                <a:ext uri="{FF2B5EF4-FFF2-40B4-BE49-F238E27FC236}">
                  <a16:creationId xmlns:a16="http://schemas.microsoft.com/office/drawing/2014/main" id="{637BDBF5-5972-40E6-A367-3647EBA90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520">
              <a:extLst>
                <a:ext uri="{FF2B5EF4-FFF2-40B4-BE49-F238E27FC236}">
                  <a16:creationId xmlns:a16="http://schemas.microsoft.com/office/drawing/2014/main" id="{69802E2B-6ED2-44CB-83E2-C3AC7637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521">
              <a:extLst>
                <a:ext uri="{FF2B5EF4-FFF2-40B4-BE49-F238E27FC236}">
                  <a16:creationId xmlns:a16="http://schemas.microsoft.com/office/drawing/2014/main" id="{F43E97CA-1083-44C7-908B-AC8B25744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522">
              <a:extLst>
                <a:ext uri="{FF2B5EF4-FFF2-40B4-BE49-F238E27FC236}">
                  <a16:creationId xmlns:a16="http://schemas.microsoft.com/office/drawing/2014/main" id="{ABB0A8BC-31E1-4F4E-B176-15F416115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523">
              <a:extLst>
                <a:ext uri="{FF2B5EF4-FFF2-40B4-BE49-F238E27FC236}">
                  <a16:creationId xmlns:a16="http://schemas.microsoft.com/office/drawing/2014/main" id="{ED5C8034-9E05-4E2C-9F17-5581363F5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524">
              <a:extLst>
                <a:ext uri="{FF2B5EF4-FFF2-40B4-BE49-F238E27FC236}">
                  <a16:creationId xmlns:a16="http://schemas.microsoft.com/office/drawing/2014/main" id="{8CE3D1F5-5225-4EEF-903F-2FD3105CB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7" name="Freeform 525">
              <a:extLst>
                <a:ext uri="{FF2B5EF4-FFF2-40B4-BE49-F238E27FC236}">
                  <a16:creationId xmlns:a16="http://schemas.microsoft.com/office/drawing/2014/main" id="{D20EE9B3-A50B-43D7-8988-4197F72DD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8" name="Freeform 526">
              <a:extLst>
                <a:ext uri="{FF2B5EF4-FFF2-40B4-BE49-F238E27FC236}">
                  <a16:creationId xmlns:a16="http://schemas.microsoft.com/office/drawing/2014/main" id="{E1150559-31C9-4FD7-A45D-09026790C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9" name="Freeform 527">
              <a:extLst>
                <a:ext uri="{FF2B5EF4-FFF2-40B4-BE49-F238E27FC236}">
                  <a16:creationId xmlns:a16="http://schemas.microsoft.com/office/drawing/2014/main" id="{D3308277-87A2-4B0D-8093-D25B3FDE1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0" name="Freeform 528">
              <a:extLst>
                <a:ext uri="{FF2B5EF4-FFF2-40B4-BE49-F238E27FC236}">
                  <a16:creationId xmlns:a16="http://schemas.microsoft.com/office/drawing/2014/main" id="{0C6D96E9-21D0-40BB-B6DA-233103EAE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" name="Freeform 529">
              <a:extLst>
                <a:ext uri="{FF2B5EF4-FFF2-40B4-BE49-F238E27FC236}">
                  <a16:creationId xmlns:a16="http://schemas.microsoft.com/office/drawing/2014/main" id="{326768EE-4F29-47E4-A80A-05554F70F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2" name="Freeform 530">
              <a:extLst>
                <a:ext uri="{FF2B5EF4-FFF2-40B4-BE49-F238E27FC236}">
                  <a16:creationId xmlns:a16="http://schemas.microsoft.com/office/drawing/2014/main" id="{112CF3B4-DEC2-4141-B29A-9DE29E2BC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3" name="Freeform 531">
              <a:extLst>
                <a:ext uri="{FF2B5EF4-FFF2-40B4-BE49-F238E27FC236}">
                  <a16:creationId xmlns:a16="http://schemas.microsoft.com/office/drawing/2014/main" id="{1A1635AD-522C-4075-A839-00891F025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4" name="Freeform 532">
              <a:extLst>
                <a:ext uri="{FF2B5EF4-FFF2-40B4-BE49-F238E27FC236}">
                  <a16:creationId xmlns:a16="http://schemas.microsoft.com/office/drawing/2014/main" id="{E85DC989-37D7-49D9-9EB5-B2A62A8C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5" name="Freeform 533">
              <a:extLst>
                <a:ext uri="{FF2B5EF4-FFF2-40B4-BE49-F238E27FC236}">
                  <a16:creationId xmlns:a16="http://schemas.microsoft.com/office/drawing/2014/main" id="{798CACA4-BDB1-4F3A-9015-B9F77A074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6" name="Freeform 534">
              <a:extLst>
                <a:ext uri="{FF2B5EF4-FFF2-40B4-BE49-F238E27FC236}">
                  <a16:creationId xmlns:a16="http://schemas.microsoft.com/office/drawing/2014/main" id="{8BD2C580-AF57-4DA3-8936-3302A6282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535">
              <a:extLst>
                <a:ext uri="{FF2B5EF4-FFF2-40B4-BE49-F238E27FC236}">
                  <a16:creationId xmlns:a16="http://schemas.microsoft.com/office/drawing/2014/main" id="{8B8E55C7-184D-4479-B5F7-C5925AC29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" name="Freeform 536">
              <a:extLst>
                <a:ext uri="{FF2B5EF4-FFF2-40B4-BE49-F238E27FC236}">
                  <a16:creationId xmlns:a16="http://schemas.microsoft.com/office/drawing/2014/main" id="{8412733D-F84A-4FF8-A22D-B5B07CB6D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" name="Freeform 537">
              <a:extLst>
                <a:ext uri="{FF2B5EF4-FFF2-40B4-BE49-F238E27FC236}">
                  <a16:creationId xmlns:a16="http://schemas.microsoft.com/office/drawing/2014/main" id="{BF842CE1-87CF-4FCC-9B9E-CD0204A72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0" name="Freeform 538">
              <a:extLst>
                <a:ext uri="{FF2B5EF4-FFF2-40B4-BE49-F238E27FC236}">
                  <a16:creationId xmlns:a16="http://schemas.microsoft.com/office/drawing/2014/main" id="{DD3C0395-0F8A-481A-AF88-B3CE61F80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1" name="Freeform 539">
              <a:extLst>
                <a:ext uri="{FF2B5EF4-FFF2-40B4-BE49-F238E27FC236}">
                  <a16:creationId xmlns:a16="http://schemas.microsoft.com/office/drawing/2014/main" id="{6EC09A1B-1B73-4A3A-B266-CD5386CA0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2" name="Freeform 540">
              <a:extLst>
                <a:ext uri="{FF2B5EF4-FFF2-40B4-BE49-F238E27FC236}">
                  <a16:creationId xmlns:a16="http://schemas.microsoft.com/office/drawing/2014/main" id="{920E39D0-3DC7-448D-BAF5-20950F4F6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3" name="Freeform 541">
              <a:extLst>
                <a:ext uri="{FF2B5EF4-FFF2-40B4-BE49-F238E27FC236}">
                  <a16:creationId xmlns:a16="http://schemas.microsoft.com/office/drawing/2014/main" id="{B0463165-2434-424F-AB00-F7CED6EFF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4" name="Freeform 542">
              <a:extLst>
                <a:ext uri="{FF2B5EF4-FFF2-40B4-BE49-F238E27FC236}">
                  <a16:creationId xmlns:a16="http://schemas.microsoft.com/office/drawing/2014/main" id="{A2057367-BD47-46A5-A2E3-EA3766D06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5" name="Freeform 543">
              <a:extLst>
                <a:ext uri="{FF2B5EF4-FFF2-40B4-BE49-F238E27FC236}">
                  <a16:creationId xmlns:a16="http://schemas.microsoft.com/office/drawing/2014/main" id="{42AA13B9-EF0F-493A-BF9B-C97462B7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6" name="Freeform 544">
              <a:extLst>
                <a:ext uri="{FF2B5EF4-FFF2-40B4-BE49-F238E27FC236}">
                  <a16:creationId xmlns:a16="http://schemas.microsoft.com/office/drawing/2014/main" id="{6EB3A3D7-503A-4C9D-B450-ADAF89387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7" name="Freeform 545">
              <a:extLst>
                <a:ext uri="{FF2B5EF4-FFF2-40B4-BE49-F238E27FC236}">
                  <a16:creationId xmlns:a16="http://schemas.microsoft.com/office/drawing/2014/main" id="{98B60666-4FA6-4177-AE7A-48F337120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8" name="Freeform 546">
              <a:extLst>
                <a:ext uri="{FF2B5EF4-FFF2-40B4-BE49-F238E27FC236}">
                  <a16:creationId xmlns:a16="http://schemas.microsoft.com/office/drawing/2014/main" id="{CE257BB0-CB06-40A3-8F6D-DB2F66C1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9" name="Freeform 547">
              <a:extLst>
                <a:ext uri="{FF2B5EF4-FFF2-40B4-BE49-F238E27FC236}">
                  <a16:creationId xmlns:a16="http://schemas.microsoft.com/office/drawing/2014/main" id="{A416B301-2E14-47FB-B109-8ADE5DE04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548">
              <a:extLst>
                <a:ext uri="{FF2B5EF4-FFF2-40B4-BE49-F238E27FC236}">
                  <a16:creationId xmlns:a16="http://schemas.microsoft.com/office/drawing/2014/main" id="{6BC77BC6-952C-4717-81DE-B952F73EC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549">
              <a:extLst>
                <a:ext uri="{FF2B5EF4-FFF2-40B4-BE49-F238E27FC236}">
                  <a16:creationId xmlns:a16="http://schemas.microsoft.com/office/drawing/2014/main" id="{94D67E4D-D306-449D-A7D4-2C653D63C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2" name="Freeform 550">
              <a:extLst>
                <a:ext uri="{FF2B5EF4-FFF2-40B4-BE49-F238E27FC236}">
                  <a16:creationId xmlns:a16="http://schemas.microsoft.com/office/drawing/2014/main" id="{A18D730F-0211-42BC-8D01-092B14CA4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3" name="Freeform 551">
              <a:extLst>
                <a:ext uri="{FF2B5EF4-FFF2-40B4-BE49-F238E27FC236}">
                  <a16:creationId xmlns:a16="http://schemas.microsoft.com/office/drawing/2014/main" id="{4050B982-772D-49B5-B934-1FAFAFEB2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4" name="Freeform 552">
              <a:extLst>
                <a:ext uri="{FF2B5EF4-FFF2-40B4-BE49-F238E27FC236}">
                  <a16:creationId xmlns:a16="http://schemas.microsoft.com/office/drawing/2014/main" id="{B9981239-673A-4A4C-B105-16F6B859D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5" name="Freeform 553">
              <a:extLst>
                <a:ext uri="{FF2B5EF4-FFF2-40B4-BE49-F238E27FC236}">
                  <a16:creationId xmlns:a16="http://schemas.microsoft.com/office/drawing/2014/main" id="{DB766370-F1A3-4A4F-A7D8-A5E97AE6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828658" y="1675536"/>
            <a:ext cx="10743787" cy="1995495"/>
            <a:chOff x="26670" y="26670"/>
            <a:chExt cx="7480069" cy="2291029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480069" cy="2291029"/>
            </a:xfrm>
            <a:custGeom>
              <a:avLst/>
              <a:gdLst/>
              <a:ahLst/>
              <a:cxnLst/>
              <a:rect l="l" t="t" r="r" b="b"/>
              <a:pathLst>
                <a:path w="7480069" h="3524447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078677"/>
                  </a:lnTo>
                  <a:lnTo>
                    <a:pt x="0" y="3153607"/>
                  </a:lnTo>
                  <a:lnTo>
                    <a:pt x="0" y="3238697"/>
                  </a:lnTo>
                  <a:lnTo>
                    <a:pt x="3641090" y="3238697"/>
                  </a:lnTo>
                  <a:lnTo>
                    <a:pt x="3759200" y="3524447"/>
                  </a:lnTo>
                  <a:lnTo>
                    <a:pt x="3877310" y="3238697"/>
                  </a:lnTo>
                  <a:lnTo>
                    <a:pt x="7480069" y="3238697"/>
                  </a:lnTo>
                  <a:lnTo>
                    <a:pt x="7480069" y="3153607"/>
                  </a:lnTo>
                  <a:lnTo>
                    <a:pt x="7480069" y="3078677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384" t="9330"/>
          <a:stretch>
            <a:fillRect/>
          </a:stretch>
        </p:blipFill>
        <p:spPr>
          <a:xfrm>
            <a:off x="0" y="1"/>
            <a:ext cx="1440741" cy="22703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817066">
            <a:off x="-532381" y="2747831"/>
            <a:ext cx="1603609" cy="184322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40844" y="2171585"/>
            <a:ext cx="10168363" cy="2249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5400">
                <a:solidFill>
                  <a:srgbClr val="BB33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>
              <a:lnSpc>
                <a:spcPts val="9333"/>
              </a:lnSpc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91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384" t="9330"/>
          <a:stretch>
            <a:fillRect/>
          </a:stretch>
        </p:blipFill>
        <p:spPr>
          <a:xfrm flipH="1">
            <a:off x="10701400" y="0"/>
            <a:ext cx="1462142" cy="23040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777401" flipH="1">
            <a:off x="11113519" y="2763038"/>
            <a:ext cx="1603609" cy="1843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2FE38A-068F-4A49-B03F-E166C54F7BFB}"/>
              </a:ext>
            </a:extLst>
          </p:cNvPr>
          <p:cNvSpPr txBox="1"/>
          <p:nvPr/>
        </p:nvSpPr>
        <p:spPr>
          <a:xfrm>
            <a:off x="2286000" y="419196"/>
            <a:ext cx="8578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… tháng … năm 2022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563433" y="3513209"/>
            <a:ext cx="2482656" cy="3167663"/>
          </a:xfrm>
          <a:prstGeom prst="rect">
            <a:avLst/>
          </a:prstGeom>
        </p:spPr>
      </p:pic>
      <p:sp>
        <p:nvSpPr>
          <p:cNvPr id="386" name="TextBox 385">
            <a:extLst>
              <a:ext uri="{FF2B5EF4-FFF2-40B4-BE49-F238E27FC236}">
                <a16:creationId xmlns:a16="http://schemas.microsoft.com/office/drawing/2014/main" id="{6D009B15-F4C7-4752-B99D-C0FFF186DAF7}"/>
              </a:ext>
            </a:extLst>
          </p:cNvPr>
          <p:cNvSpPr txBox="1"/>
          <p:nvPr/>
        </p:nvSpPr>
        <p:spPr>
          <a:xfrm>
            <a:off x="2359861" y="1029507"/>
            <a:ext cx="6872590" cy="1167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B2045C-62CE-437B-AF92-12FDDD77B14F}"/>
              </a:ext>
            </a:extLst>
          </p:cNvPr>
          <p:cNvSpPr txBox="1"/>
          <p:nvPr/>
        </p:nvSpPr>
        <p:spPr>
          <a:xfrm>
            <a:off x="583095" y="245401"/>
            <a:ext cx="970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6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biểu thức: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59BB1-D377-403B-8B80-E2C8AB396D7F}"/>
              </a:ext>
            </a:extLst>
          </p:cNvPr>
          <p:cNvSpPr txBox="1"/>
          <p:nvPr/>
        </p:nvSpPr>
        <p:spPr>
          <a:xfrm>
            <a:off x="192693" y="2371913"/>
            <a:ext cx="6795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b) 826 – (70 + 30 )  = ………...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= …………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C4E6D-4B05-4E5A-A3A9-3FD05471B461}"/>
              </a:ext>
            </a:extLst>
          </p:cNvPr>
          <p:cNvSpPr txBox="1"/>
          <p:nvPr/>
        </p:nvSpPr>
        <p:spPr>
          <a:xfrm>
            <a:off x="163688" y="955881"/>
            <a:ext cx="7014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417 – ( 37 – 20 ) = ………….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= ………….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6A937-7254-42A4-8A58-304596267351}"/>
              </a:ext>
            </a:extLst>
          </p:cNvPr>
          <p:cNvSpPr txBox="1"/>
          <p:nvPr/>
        </p:nvSpPr>
        <p:spPr>
          <a:xfrm>
            <a:off x="197856" y="3793152"/>
            <a:ext cx="6755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c) 148 : ( 4 : 2 ) = …………….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= 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B8B0F-F081-49F9-9D14-F756856D65C7}"/>
              </a:ext>
            </a:extLst>
          </p:cNvPr>
          <p:cNvSpPr txBox="1"/>
          <p:nvPr/>
        </p:nvSpPr>
        <p:spPr>
          <a:xfrm>
            <a:off x="237824" y="5246857"/>
            <a:ext cx="6809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d) ( 30 + 20) x 5  = …………..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= ………….. </a:t>
            </a:r>
          </a:p>
        </p:txBody>
      </p:sp>
      <p:grpSp>
        <p:nvGrpSpPr>
          <p:cNvPr id="9" name="组合 585">
            <a:extLst>
              <a:ext uri="{FF2B5EF4-FFF2-40B4-BE49-F238E27FC236}">
                <a16:creationId xmlns:a16="http://schemas.microsoft.com/office/drawing/2014/main" id="{03561885-CBED-4EF7-BDA2-915D0F2324F1}"/>
              </a:ext>
            </a:extLst>
          </p:cNvPr>
          <p:cNvGrpSpPr/>
          <p:nvPr/>
        </p:nvGrpSpPr>
        <p:grpSpPr>
          <a:xfrm>
            <a:off x="-152400" y="5986521"/>
            <a:ext cx="12496800" cy="880456"/>
            <a:chOff x="-25400" y="5164139"/>
            <a:chExt cx="12303126" cy="1743075"/>
          </a:xfrm>
        </p:grpSpPr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1834A7DB-5EA7-40CF-B5F2-1F85C987F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819D6D18-2431-4397-A322-90829E52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746E9B71-DEB6-4919-B6FA-97D70CEB4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10D8144C-172D-4389-998B-1FD0F7C59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363FF33A-00FC-4004-B557-F27A69B14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137564D8-37E0-4D21-B918-55077851C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Oval 46">
              <a:extLst>
                <a:ext uri="{FF2B5EF4-FFF2-40B4-BE49-F238E27FC236}">
                  <a16:creationId xmlns:a16="http://schemas.microsoft.com/office/drawing/2014/main" id="{F63A051C-B729-4FAA-8919-F0373D8D8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70E1F586-6430-4180-BAFA-2C38E3804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AE0FE974-2E8E-409C-9106-B089AD46B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Oval 49">
              <a:extLst>
                <a:ext uri="{FF2B5EF4-FFF2-40B4-BE49-F238E27FC236}">
                  <a16:creationId xmlns:a16="http://schemas.microsoft.com/office/drawing/2014/main" id="{1A6B29B9-6CA7-44B6-90C0-C012CB471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50">
              <a:extLst>
                <a:ext uri="{FF2B5EF4-FFF2-40B4-BE49-F238E27FC236}">
                  <a16:creationId xmlns:a16="http://schemas.microsoft.com/office/drawing/2014/main" id="{2224E246-7308-4116-898D-2C2B93180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Rectangle 51">
              <a:extLst>
                <a:ext uri="{FF2B5EF4-FFF2-40B4-BE49-F238E27FC236}">
                  <a16:creationId xmlns:a16="http://schemas.microsoft.com/office/drawing/2014/main" id="{75488BE5-4F9A-40AC-BB45-B7AF4B166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Rectangle 52">
              <a:extLst>
                <a:ext uri="{FF2B5EF4-FFF2-40B4-BE49-F238E27FC236}">
                  <a16:creationId xmlns:a16="http://schemas.microsoft.com/office/drawing/2014/main" id="{E080FB54-52CE-449B-91F1-44678732B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FA936DD6-2102-482A-9443-4EF91386C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0CE6717C-C1C2-434C-8D90-9E15B0E0E1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0C40A53E-FC13-4906-BEB7-872BFB612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24CCB610-8239-4BE1-B7C5-2622030C1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Oval 57">
              <a:extLst>
                <a:ext uri="{FF2B5EF4-FFF2-40B4-BE49-F238E27FC236}">
                  <a16:creationId xmlns:a16="http://schemas.microsoft.com/office/drawing/2014/main" id="{ABFB202A-AB89-46F3-8E5F-5B3F0ADB2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60">
              <a:extLst>
                <a:ext uri="{FF2B5EF4-FFF2-40B4-BE49-F238E27FC236}">
                  <a16:creationId xmlns:a16="http://schemas.microsoft.com/office/drawing/2014/main" id="{0B1237F7-0527-40EE-A9DE-47F7A2850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61">
              <a:extLst>
                <a:ext uri="{FF2B5EF4-FFF2-40B4-BE49-F238E27FC236}">
                  <a16:creationId xmlns:a16="http://schemas.microsoft.com/office/drawing/2014/main" id="{5FB7ADDE-012F-4CA3-9DB7-C03582328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62">
              <a:extLst>
                <a:ext uri="{FF2B5EF4-FFF2-40B4-BE49-F238E27FC236}">
                  <a16:creationId xmlns:a16="http://schemas.microsoft.com/office/drawing/2014/main" id="{668DEAED-C2D7-484C-ABB6-FB4BED7E0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63">
              <a:extLst>
                <a:ext uri="{FF2B5EF4-FFF2-40B4-BE49-F238E27FC236}">
                  <a16:creationId xmlns:a16="http://schemas.microsoft.com/office/drawing/2014/main" id="{3192F952-E91D-4BC2-ACDA-485E6A7715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64">
              <a:extLst>
                <a:ext uri="{FF2B5EF4-FFF2-40B4-BE49-F238E27FC236}">
                  <a16:creationId xmlns:a16="http://schemas.microsoft.com/office/drawing/2014/main" id="{DB0230BB-DC2D-47B1-9769-50F61C6B8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65">
              <a:extLst>
                <a:ext uri="{FF2B5EF4-FFF2-40B4-BE49-F238E27FC236}">
                  <a16:creationId xmlns:a16="http://schemas.microsoft.com/office/drawing/2014/main" id="{A6C39E0E-AE80-4017-AE95-74F6C1088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68">
              <a:extLst>
                <a:ext uri="{FF2B5EF4-FFF2-40B4-BE49-F238E27FC236}">
                  <a16:creationId xmlns:a16="http://schemas.microsoft.com/office/drawing/2014/main" id="{1BBAC34E-1C93-4D59-928E-8C1B5D5AD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70">
              <a:extLst>
                <a:ext uri="{FF2B5EF4-FFF2-40B4-BE49-F238E27FC236}">
                  <a16:creationId xmlns:a16="http://schemas.microsoft.com/office/drawing/2014/main" id="{F6379064-4A1D-467A-B635-C7D8A73C0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Rectangle 78">
              <a:extLst>
                <a:ext uri="{FF2B5EF4-FFF2-40B4-BE49-F238E27FC236}">
                  <a16:creationId xmlns:a16="http://schemas.microsoft.com/office/drawing/2014/main" id="{618BD752-89FA-409C-8943-BFA9E497F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Rectangle 79">
              <a:extLst>
                <a:ext uri="{FF2B5EF4-FFF2-40B4-BE49-F238E27FC236}">
                  <a16:creationId xmlns:a16="http://schemas.microsoft.com/office/drawing/2014/main" id="{9D28BD46-0C71-461E-A6AD-0178964EF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80">
              <a:extLst>
                <a:ext uri="{FF2B5EF4-FFF2-40B4-BE49-F238E27FC236}">
                  <a16:creationId xmlns:a16="http://schemas.microsoft.com/office/drawing/2014/main" id="{00F3CDD1-CC76-4641-A0A3-14E2CF2A9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FAAD1083-25FA-4B03-810D-F7414E022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84">
              <a:extLst>
                <a:ext uri="{FF2B5EF4-FFF2-40B4-BE49-F238E27FC236}">
                  <a16:creationId xmlns:a16="http://schemas.microsoft.com/office/drawing/2014/main" id="{39F23751-19AE-44B1-9426-2E833A551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85">
              <a:extLst>
                <a:ext uri="{FF2B5EF4-FFF2-40B4-BE49-F238E27FC236}">
                  <a16:creationId xmlns:a16="http://schemas.microsoft.com/office/drawing/2014/main" id="{9E31B3D1-440A-4C6B-9F43-7ED3E1B2A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86">
              <a:extLst>
                <a:ext uri="{FF2B5EF4-FFF2-40B4-BE49-F238E27FC236}">
                  <a16:creationId xmlns:a16="http://schemas.microsoft.com/office/drawing/2014/main" id="{A109BFEF-9F1E-4D83-A070-0D28CCA66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Oval 87">
              <a:extLst>
                <a:ext uri="{FF2B5EF4-FFF2-40B4-BE49-F238E27FC236}">
                  <a16:creationId xmlns:a16="http://schemas.microsoft.com/office/drawing/2014/main" id="{5C5F1F04-4E93-41A9-BBB7-76CF4E7CA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Oval 88">
              <a:extLst>
                <a:ext uri="{FF2B5EF4-FFF2-40B4-BE49-F238E27FC236}">
                  <a16:creationId xmlns:a16="http://schemas.microsoft.com/office/drawing/2014/main" id="{D362F920-C30C-4F01-874F-9F514A266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Oval 89">
              <a:extLst>
                <a:ext uri="{FF2B5EF4-FFF2-40B4-BE49-F238E27FC236}">
                  <a16:creationId xmlns:a16="http://schemas.microsoft.com/office/drawing/2014/main" id="{1286E670-574B-47BB-94AF-A02235638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90">
              <a:extLst>
                <a:ext uri="{FF2B5EF4-FFF2-40B4-BE49-F238E27FC236}">
                  <a16:creationId xmlns:a16="http://schemas.microsoft.com/office/drawing/2014/main" id="{EA9253FB-F71E-4B36-AC66-82AC19999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Oval 91">
              <a:extLst>
                <a:ext uri="{FF2B5EF4-FFF2-40B4-BE49-F238E27FC236}">
                  <a16:creationId xmlns:a16="http://schemas.microsoft.com/office/drawing/2014/main" id="{BDA10BFF-D685-425F-AEFC-F6E6BCBE4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92">
              <a:extLst>
                <a:ext uri="{FF2B5EF4-FFF2-40B4-BE49-F238E27FC236}">
                  <a16:creationId xmlns:a16="http://schemas.microsoft.com/office/drawing/2014/main" id="{A4FC0FC5-E24A-4CB5-BB1E-5B4D23270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Oval 93">
              <a:extLst>
                <a:ext uri="{FF2B5EF4-FFF2-40B4-BE49-F238E27FC236}">
                  <a16:creationId xmlns:a16="http://schemas.microsoft.com/office/drawing/2014/main" id="{81DF48EA-8A8B-46D6-84FE-1EF527261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Oval 94">
              <a:extLst>
                <a:ext uri="{FF2B5EF4-FFF2-40B4-BE49-F238E27FC236}">
                  <a16:creationId xmlns:a16="http://schemas.microsoft.com/office/drawing/2014/main" id="{6C420763-89E1-472A-81BF-F736BEFFB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95">
              <a:extLst>
                <a:ext uri="{FF2B5EF4-FFF2-40B4-BE49-F238E27FC236}">
                  <a16:creationId xmlns:a16="http://schemas.microsoft.com/office/drawing/2014/main" id="{D62D0230-89FD-491B-80CD-6CE01117F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Oval 96">
              <a:extLst>
                <a:ext uri="{FF2B5EF4-FFF2-40B4-BE49-F238E27FC236}">
                  <a16:creationId xmlns:a16="http://schemas.microsoft.com/office/drawing/2014/main" id="{3512EFF0-7DBF-446B-8AE9-D88C79BE5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97">
              <a:extLst>
                <a:ext uri="{FF2B5EF4-FFF2-40B4-BE49-F238E27FC236}">
                  <a16:creationId xmlns:a16="http://schemas.microsoft.com/office/drawing/2014/main" id="{F3754492-6D0B-4EAD-A5F3-3E5C0420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98">
              <a:extLst>
                <a:ext uri="{FF2B5EF4-FFF2-40B4-BE49-F238E27FC236}">
                  <a16:creationId xmlns:a16="http://schemas.microsoft.com/office/drawing/2014/main" id="{5957E5A8-D1E9-4C1F-8DE4-B0A50A7489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99">
              <a:extLst>
                <a:ext uri="{FF2B5EF4-FFF2-40B4-BE49-F238E27FC236}">
                  <a16:creationId xmlns:a16="http://schemas.microsoft.com/office/drawing/2014/main" id="{111E23D2-103F-4700-AB5F-6D3894BBAF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100">
              <a:extLst>
                <a:ext uri="{FF2B5EF4-FFF2-40B4-BE49-F238E27FC236}">
                  <a16:creationId xmlns:a16="http://schemas.microsoft.com/office/drawing/2014/main" id="{6D097C1E-3956-43E3-A50E-EE28731C85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101">
              <a:extLst>
                <a:ext uri="{FF2B5EF4-FFF2-40B4-BE49-F238E27FC236}">
                  <a16:creationId xmlns:a16="http://schemas.microsoft.com/office/drawing/2014/main" id="{F67813E9-9412-4F42-9A82-9F5AA7387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102">
              <a:extLst>
                <a:ext uri="{FF2B5EF4-FFF2-40B4-BE49-F238E27FC236}">
                  <a16:creationId xmlns:a16="http://schemas.microsoft.com/office/drawing/2014/main" id="{DF8F459D-1F57-4001-8FB8-39B21749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103">
              <a:extLst>
                <a:ext uri="{FF2B5EF4-FFF2-40B4-BE49-F238E27FC236}">
                  <a16:creationId xmlns:a16="http://schemas.microsoft.com/office/drawing/2014/main" id="{9F055DE7-0F6A-4CDB-BB53-F0C5D02B5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104">
              <a:extLst>
                <a:ext uri="{FF2B5EF4-FFF2-40B4-BE49-F238E27FC236}">
                  <a16:creationId xmlns:a16="http://schemas.microsoft.com/office/drawing/2014/main" id="{46BA5A36-7E7B-4995-B6B3-E612E66E6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Oval 105">
              <a:extLst>
                <a:ext uri="{FF2B5EF4-FFF2-40B4-BE49-F238E27FC236}">
                  <a16:creationId xmlns:a16="http://schemas.microsoft.com/office/drawing/2014/main" id="{187A398E-2E91-47A4-989A-D8737DE94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106">
              <a:extLst>
                <a:ext uri="{FF2B5EF4-FFF2-40B4-BE49-F238E27FC236}">
                  <a16:creationId xmlns:a16="http://schemas.microsoft.com/office/drawing/2014/main" id="{824EFF8C-77A8-4B69-84E9-178C9D032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107">
              <a:extLst>
                <a:ext uri="{FF2B5EF4-FFF2-40B4-BE49-F238E27FC236}">
                  <a16:creationId xmlns:a16="http://schemas.microsoft.com/office/drawing/2014/main" id="{BA146227-FCA2-4F4F-8FD8-FF647C779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108">
              <a:extLst>
                <a:ext uri="{FF2B5EF4-FFF2-40B4-BE49-F238E27FC236}">
                  <a16:creationId xmlns:a16="http://schemas.microsoft.com/office/drawing/2014/main" id="{0FB2D73B-A83D-4493-8999-D71F576E2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109">
              <a:extLst>
                <a:ext uri="{FF2B5EF4-FFF2-40B4-BE49-F238E27FC236}">
                  <a16:creationId xmlns:a16="http://schemas.microsoft.com/office/drawing/2014/main" id="{2AC5BECF-B8D8-40BB-ADAD-00A6174AB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Oval 110">
              <a:extLst>
                <a:ext uri="{FF2B5EF4-FFF2-40B4-BE49-F238E27FC236}">
                  <a16:creationId xmlns:a16="http://schemas.microsoft.com/office/drawing/2014/main" id="{5FD5376F-ACC9-43D5-B224-35D20A3E4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Oval 111">
              <a:extLst>
                <a:ext uri="{FF2B5EF4-FFF2-40B4-BE49-F238E27FC236}">
                  <a16:creationId xmlns:a16="http://schemas.microsoft.com/office/drawing/2014/main" id="{15CEDF47-C2DA-474B-B4CC-95605D300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Oval 112">
              <a:extLst>
                <a:ext uri="{FF2B5EF4-FFF2-40B4-BE49-F238E27FC236}">
                  <a16:creationId xmlns:a16="http://schemas.microsoft.com/office/drawing/2014/main" id="{32D87B92-3BE9-4E98-8AFE-777E254F3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113">
              <a:extLst>
                <a:ext uri="{FF2B5EF4-FFF2-40B4-BE49-F238E27FC236}">
                  <a16:creationId xmlns:a16="http://schemas.microsoft.com/office/drawing/2014/main" id="{C8602E6B-D414-49CC-AA88-FE3B7B220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Oval 114">
              <a:extLst>
                <a:ext uri="{FF2B5EF4-FFF2-40B4-BE49-F238E27FC236}">
                  <a16:creationId xmlns:a16="http://schemas.microsoft.com/office/drawing/2014/main" id="{F94FBCC2-889D-4220-A5C5-F8FBCE215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115">
              <a:extLst>
                <a:ext uri="{FF2B5EF4-FFF2-40B4-BE49-F238E27FC236}">
                  <a16:creationId xmlns:a16="http://schemas.microsoft.com/office/drawing/2014/main" id="{66463129-BA56-41CF-BDF4-B32527B8D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Oval 116">
              <a:extLst>
                <a:ext uri="{FF2B5EF4-FFF2-40B4-BE49-F238E27FC236}">
                  <a16:creationId xmlns:a16="http://schemas.microsoft.com/office/drawing/2014/main" id="{FD04A5EC-3966-4C74-AF04-E654DCDF9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Oval 117">
              <a:extLst>
                <a:ext uri="{FF2B5EF4-FFF2-40B4-BE49-F238E27FC236}">
                  <a16:creationId xmlns:a16="http://schemas.microsoft.com/office/drawing/2014/main" id="{CB70EB28-F103-4791-B76B-B264B2A84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118">
              <a:extLst>
                <a:ext uri="{FF2B5EF4-FFF2-40B4-BE49-F238E27FC236}">
                  <a16:creationId xmlns:a16="http://schemas.microsoft.com/office/drawing/2014/main" id="{200633AC-5EA3-405D-89B4-77928CB88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Oval 119">
              <a:extLst>
                <a:ext uri="{FF2B5EF4-FFF2-40B4-BE49-F238E27FC236}">
                  <a16:creationId xmlns:a16="http://schemas.microsoft.com/office/drawing/2014/main" id="{039DEC88-3BAB-4F4A-A042-4D0A1CEE2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120">
              <a:extLst>
                <a:ext uri="{FF2B5EF4-FFF2-40B4-BE49-F238E27FC236}">
                  <a16:creationId xmlns:a16="http://schemas.microsoft.com/office/drawing/2014/main" id="{7488FC8F-A8FF-4691-8E6D-080AABEDE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121">
              <a:extLst>
                <a:ext uri="{FF2B5EF4-FFF2-40B4-BE49-F238E27FC236}">
                  <a16:creationId xmlns:a16="http://schemas.microsoft.com/office/drawing/2014/main" id="{3D26230C-B689-4373-A87F-6265B89B60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122">
              <a:extLst>
                <a:ext uri="{FF2B5EF4-FFF2-40B4-BE49-F238E27FC236}">
                  <a16:creationId xmlns:a16="http://schemas.microsoft.com/office/drawing/2014/main" id="{884E8A39-26F0-40E7-891C-439A02A65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123">
              <a:extLst>
                <a:ext uri="{FF2B5EF4-FFF2-40B4-BE49-F238E27FC236}">
                  <a16:creationId xmlns:a16="http://schemas.microsoft.com/office/drawing/2014/main" id="{C6BE92BA-45D3-4E1B-9D3B-11146AC87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124">
              <a:extLst>
                <a:ext uri="{FF2B5EF4-FFF2-40B4-BE49-F238E27FC236}">
                  <a16:creationId xmlns:a16="http://schemas.microsoft.com/office/drawing/2014/main" id="{932478CF-95CB-4B60-A16A-CD7710E82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125">
              <a:extLst>
                <a:ext uri="{FF2B5EF4-FFF2-40B4-BE49-F238E27FC236}">
                  <a16:creationId xmlns:a16="http://schemas.microsoft.com/office/drawing/2014/main" id="{D7A8B5D9-6905-4318-A820-649DD66F9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126">
              <a:extLst>
                <a:ext uri="{FF2B5EF4-FFF2-40B4-BE49-F238E27FC236}">
                  <a16:creationId xmlns:a16="http://schemas.microsoft.com/office/drawing/2014/main" id="{05C36B1A-4AB3-4651-B063-8195AF42D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127">
              <a:extLst>
                <a:ext uri="{FF2B5EF4-FFF2-40B4-BE49-F238E27FC236}">
                  <a16:creationId xmlns:a16="http://schemas.microsoft.com/office/drawing/2014/main" id="{3143D36E-9C2F-4D35-A6A8-BDD446EA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Oval 128">
              <a:extLst>
                <a:ext uri="{FF2B5EF4-FFF2-40B4-BE49-F238E27FC236}">
                  <a16:creationId xmlns:a16="http://schemas.microsoft.com/office/drawing/2014/main" id="{CDF71E81-3713-401D-A47D-9A893725D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129">
              <a:extLst>
                <a:ext uri="{FF2B5EF4-FFF2-40B4-BE49-F238E27FC236}">
                  <a16:creationId xmlns:a16="http://schemas.microsoft.com/office/drawing/2014/main" id="{385E4244-2AF3-4DDF-BEDA-3B2F5E12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130">
              <a:extLst>
                <a:ext uri="{FF2B5EF4-FFF2-40B4-BE49-F238E27FC236}">
                  <a16:creationId xmlns:a16="http://schemas.microsoft.com/office/drawing/2014/main" id="{3980DEEB-ED28-496B-9855-1709F3E76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131">
              <a:extLst>
                <a:ext uri="{FF2B5EF4-FFF2-40B4-BE49-F238E27FC236}">
                  <a16:creationId xmlns:a16="http://schemas.microsoft.com/office/drawing/2014/main" id="{6DF69A35-A15E-41C3-AD22-735A1ADC4C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132">
              <a:extLst>
                <a:ext uri="{FF2B5EF4-FFF2-40B4-BE49-F238E27FC236}">
                  <a16:creationId xmlns:a16="http://schemas.microsoft.com/office/drawing/2014/main" id="{38B8B89E-5C35-447E-9473-F4A824A58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133">
              <a:extLst>
                <a:ext uri="{FF2B5EF4-FFF2-40B4-BE49-F238E27FC236}">
                  <a16:creationId xmlns:a16="http://schemas.microsoft.com/office/drawing/2014/main" id="{CB845A7C-A771-4174-9211-220A36206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147">
              <a:extLst>
                <a:ext uri="{FF2B5EF4-FFF2-40B4-BE49-F238E27FC236}">
                  <a16:creationId xmlns:a16="http://schemas.microsoft.com/office/drawing/2014/main" id="{6C19DEAA-C116-4ADD-BE17-34E729A29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148">
              <a:extLst>
                <a:ext uri="{FF2B5EF4-FFF2-40B4-BE49-F238E27FC236}">
                  <a16:creationId xmlns:a16="http://schemas.microsoft.com/office/drawing/2014/main" id="{1E7BC5CE-BDFD-4B54-B817-289008832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161">
              <a:extLst>
                <a:ext uri="{FF2B5EF4-FFF2-40B4-BE49-F238E27FC236}">
                  <a16:creationId xmlns:a16="http://schemas.microsoft.com/office/drawing/2014/main" id="{BCA449B1-7BF8-4A81-8D7C-5856D3D1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162">
              <a:extLst>
                <a:ext uri="{FF2B5EF4-FFF2-40B4-BE49-F238E27FC236}">
                  <a16:creationId xmlns:a16="http://schemas.microsoft.com/office/drawing/2014/main" id="{31A8F5EC-E4F6-4575-AFD2-08BF89316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172">
              <a:extLst>
                <a:ext uri="{FF2B5EF4-FFF2-40B4-BE49-F238E27FC236}">
                  <a16:creationId xmlns:a16="http://schemas.microsoft.com/office/drawing/2014/main" id="{1E861BC8-FB6F-4391-9670-20C03245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173">
              <a:extLst>
                <a:ext uri="{FF2B5EF4-FFF2-40B4-BE49-F238E27FC236}">
                  <a16:creationId xmlns:a16="http://schemas.microsoft.com/office/drawing/2014/main" id="{E7BC7F96-4752-4B95-B1DD-F0109BE38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Oval 174">
              <a:extLst>
                <a:ext uri="{FF2B5EF4-FFF2-40B4-BE49-F238E27FC236}">
                  <a16:creationId xmlns:a16="http://schemas.microsoft.com/office/drawing/2014/main" id="{854CEF80-E861-4BE5-A473-FCA33850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Oval 175">
              <a:extLst>
                <a:ext uri="{FF2B5EF4-FFF2-40B4-BE49-F238E27FC236}">
                  <a16:creationId xmlns:a16="http://schemas.microsoft.com/office/drawing/2014/main" id="{4C195AC4-6502-4D34-B54F-964B374FF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176">
              <a:extLst>
                <a:ext uri="{FF2B5EF4-FFF2-40B4-BE49-F238E27FC236}">
                  <a16:creationId xmlns:a16="http://schemas.microsoft.com/office/drawing/2014/main" id="{75A4377A-BE65-4C25-9FC2-0ADD86C71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177">
              <a:extLst>
                <a:ext uri="{FF2B5EF4-FFF2-40B4-BE49-F238E27FC236}">
                  <a16:creationId xmlns:a16="http://schemas.microsoft.com/office/drawing/2014/main" id="{1D026BBA-39A7-4F27-82D2-55E0991A2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178">
              <a:extLst>
                <a:ext uri="{FF2B5EF4-FFF2-40B4-BE49-F238E27FC236}">
                  <a16:creationId xmlns:a16="http://schemas.microsoft.com/office/drawing/2014/main" id="{106636B6-922F-4FEE-B2F5-6A16E1943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Oval 179">
              <a:extLst>
                <a:ext uri="{FF2B5EF4-FFF2-40B4-BE49-F238E27FC236}">
                  <a16:creationId xmlns:a16="http://schemas.microsoft.com/office/drawing/2014/main" id="{F66B4DBD-B3B0-41FB-B8DC-93656394A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Oval 180">
              <a:extLst>
                <a:ext uri="{FF2B5EF4-FFF2-40B4-BE49-F238E27FC236}">
                  <a16:creationId xmlns:a16="http://schemas.microsoft.com/office/drawing/2014/main" id="{8F04850F-A688-48AF-A41A-457E69151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181">
              <a:extLst>
                <a:ext uri="{FF2B5EF4-FFF2-40B4-BE49-F238E27FC236}">
                  <a16:creationId xmlns:a16="http://schemas.microsoft.com/office/drawing/2014/main" id="{AC0F645D-9510-4A9E-B835-5636948F4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182">
              <a:extLst>
                <a:ext uri="{FF2B5EF4-FFF2-40B4-BE49-F238E27FC236}">
                  <a16:creationId xmlns:a16="http://schemas.microsoft.com/office/drawing/2014/main" id="{D6A948D6-263B-403C-BC58-625409EEC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183">
              <a:extLst>
                <a:ext uri="{FF2B5EF4-FFF2-40B4-BE49-F238E27FC236}">
                  <a16:creationId xmlns:a16="http://schemas.microsoft.com/office/drawing/2014/main" id="{48132507-B88C-4699-B279-462701E39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184">
              <a:extLst>
                <a:ext uri="{FF2B5EF4-FFF2-40B4-BE49-F238E27FC236}">
                  <a16:creationId xmlns:a16="http://schemas.microsoft.com/office/drawing/2014/main" id="{1DFEE8B0-2593-402A-9EF3-AB8F1A3C1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185">
              <a:extLst>
                <a:ext uri="{FF2B5EF4-FFF2-40B4-BE49-F238E27FC236}">
                  <a16:creationId xmlns:a16="http://schemas.microsoft.com/office/drawing/2014/main" id="{3E2B36D0-A862-47E5-911B-311B676B0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186">
              <a:extLst>
                <a:ext uri="{FF2B5EF4-FFF2-40B4-BE49-F238E27FC236}">
                  <a16:creationId xmlns:a16="http://schemas.microsoft.com/office/drawing/2014/main" id="{12DB50C6-2CFB-4987-8ADF-4DBB85F34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187">
              <a:extLst>
                <a:ext uri="{FF2B5EF4-FFF2-40B4-BE49-F238E27FC236}">
                  <a16:creationId xmlns:a16="http://schemas.microsoft.com/office/drawing/2014/main" id="{48F519ED-3E19-44DE-9792-AFFC0498F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188">
              <a:extLst>
                <a:ext uri="{FF2B5EF4-FFF2-40B4-BE49-F238E27FC236}">
                  <a16:creationId xmlns:a16="http://schemas.microsoft.com/office/drawing/2014/main" id="{51AC39E2-094E-428A-85FC-A0E519D5D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189">
              <a:extLst>
                <a:ext uri="{FF2B5EF4-FFF2-40B4-BE49-F238E27FC236}">
                  <a16:creationId xmlns:a16="http://schemas.microsoft.com/office/drawing/2014/main" id="{85A171B1-F267-4FF6-A8AA-254D7AD66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190">
              <a:extLst>
                <a:ext uri="{FF2B5EF4-FFF2-40B4-BE49-F238E27FC236}">
                  <a16:creationId xmlns:a16="http://schemas.microsoft.com/office/drawing/2014/main" id="{25BBE445-4A10-46A9-A868-3899536FE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191">
              <a:extLst>
                <a:ext uri="{FF2B5EF4-FFF2-40B4-BE49-F238E27FC236}">
                  <a16:creationId xmlns:a16="http://schemas.microsoft.com/office/drawing/2014/main" id="{5E06E56A-1949-4E89-83DD-11B563FDE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192">
              <a:extLst>
                <a:ext uri="{FF2B5EF4-FFF2-40B4-BE49-F238E27FC236}">
                  <a16:creationId xmlns:a16="http://schemas.microsoft.com/office/drawing/2014/main" id="{DF2229C4-CA6B-4E91-A05F-1B14CF6D6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193">
              <a:extLst>
                <a:ext uri="{FF2B5EF4-FFF2-40B4-BE49-F238E27FC236}">
                  <a16:creationId xmlns:a16="http://schemas.microsoft.com/office/drawing/2014/main" id="{190D6EC5-9EB8-4923-9E7D-693102582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194">
              <a:extLst>
                <a:ext uri="{FF2B5EF4-FFF2-40B4-BE49-F238E27FC236}">
                  <a16:creationId xmlns:a16="http://schemas.microsoft.com/office/drawing/2014/main" id="{9E7EA5EB-8C3F-41F2-8407-CEF2868B8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195">
              <a:extLst>
                <a:ext uri="{FF2B5EF4-FFF2-40B4-BE49-F238E27FC236}">
                  <a16:creationId xmlns:a16="http://schemas.microsoft.com/office/drawing/2014/main" id="{C36E8E8A-A61C-4C18-BE47-D058A3C33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196">
              <a:extLst>
                <a:ext uri="{FF2B5EF4-FFF2-40B4-BE49-F238E27FC236}">
                  <a16:creationId xmlns:a16="http://schemas.microsoft.com/office/drawing/2014/main" id="{DEB8B5CC-CF2F-4BF4-A11F-A452E45C9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197">
              <a:extLst>
                <a:ext uri="{FF2B5EF4-FFF2-40B4-BE49-F238E27FC236}">
                  <a16:creationId xmlns:a16="http://schemas.microsoft.com/office/drawing/2014/main" id="{F2E509A2-7608-4A19-A486-D94680382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198">
              <a:extLst>
                <a:ext uri="{FF2B5EF4-FFF2-40B4-BE49-F238E27FC236}">
                  <a16:creationId xmlns:a16="http://schemas.microsoft.com/office/drawing/2014/main" id="{BB904DD6-B1BA-48F3-9496-ECDC8A361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199">
              <a:extLst>
                <a:ext uri="{FF2B5EF4-FFF2-40B4-BE49-F238E27FC236}">
                  <a16:creationId xmlns:a16="http://schemas.microsoft.com/office/drawing/2014/main" id="{E6303767-9DEF-4B1E-A63A-8D234A8ED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200">
              <a:extLst>
                <a:ext uri="{FF2B5EF4-FFF2-40B4-BE49-F238E27FC236}">
                  <a16:creationId xmlns:a16="http://schemas.microsoft.com/office/drawing/2014/main" id="{E5D07C64-8F56-485E-AC06-C0603DC5B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209">
              <a:extLst>
                <a:ext uri="{FF2B5EF4-FFF2-40B4-BE49-F238E27FC236}">
                  <a16:creationId xmlns:a16="http://schemas.microsoft.com/office/drawing/2014/main" id="{DC1AF16A-B58A-404F-A8D5-C9823AE27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219">
              <a:extLst>
                <a:ext uri="{FF2B5EF4-FFF2-40B4-BE49-F238E27FC236}">
                  <a16:creationId xmlns:a16="http://schemas.microsoft.com/office/drawing/2014/main" id="{D03A5137-09D2-4289-954A-FF48C4F5B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226">
              <a:extLst>
                <a:ext uri="{FF2B5EF4-FFF2-40B4-BE49-F238E27FC236}">
                  <a16:creationId xmlns:a16="http://schemas.microsoft.com/office/drawing/2014/main" id="{C1149740-8FBE-484B-A18F-F3364A4D2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227">
              <a:extLst>
                <a:ext uri="{FF2B5EF4-FFF2-40B4-BE49-F238E27FC236}">
                  <a16:creationId xmlns:a16="http://schemas.microsoft.com/office/drawing/2014/main" id="{9064D8D0-699D-487B-8803-6C19BB4A5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228">
              <a:extLst>
                <a:ext uri="{FF2B5EF4-FFF2-40B4-BE49-F238E27FC236}">
                  <a16:creationId xmlns:a16="http://schemas.microsoft.com/office/drawing/2014/main" id="{885441BE-2085-4807-9254-4D85009DA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229">
              <a:extLst>
                <a:ext uri="{FF2B5EF4-FFF2-40B4-BE49-F238E27FC236}">
                  <a16:creationId xmlns:a16="http://schemas.microsoft.com/office/drawing/2014/main" id="{D507DCA3-876C-4F09-8C61-05CC4A6C9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Oval 230">
              <a:extLst>
                <a:ext uri="{FF2B5EF4-FFF2-40B4-BE49-F238E27FC236}">
                  <a16:creationId xmlns:a16="http://schemas.microsoft.com/office/drawing/2014/main" id="{A1EE1454-512C-4BDA-8CB2-143109BDF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Oval 231">
              <a:extLst>
                <a:ext uri="{FF2B5EF4-FFF2-40B4-BE49-F238E27FC236}">
                  <a16:creationId xmlns:a16="http://schemas.microsoft.com/office/drawing/2014/main" id="{C67FE3A9-2209-447D-9A78-3258EF9B4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232">
              <a:extLst>
                <a:ext uri="{FF2B5EF4-FFF2-40B4-BE49-F238E27FC236}">
                  <a16:creationId xmlns:a16="http://schemas.microsoft.com/office/drawing/2014/main" id="{19A85227-D566-4372-B69A-F058A0760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233">
              <a:extLst>
                <a:ext uri="{FF2B5EF4-FFF2-40B4-BE49-F238E27FC236}">
                  <a16:creationId xmlns:a16="http://schemas.microsoft.com/office/drawing/2014/main" id="{D8A9F742-7355-431C-A7D3-6E8650905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234">
              <a:extLst>
                <a:ext uri="{FF2B5EF4-FFF2-40B4-BE49-F238E27FC236}">
                  <a16:creationId xmlns:a16="http://schemas.microsoft.com/office/drawing/2014/main" id="{A35446D3-AC84-49E4-B82B-5B07748A5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235">
              <a:extLst>
                <a:ext uri="{FF2B5EF4-FFF2-40B4-BE49-F238E27FC236}">
                  <a16:creationId xmlns:a16="http://schemas.microsoft.com/office/drawing/2014/main" id="{A339D7CC-F28E-4C83-BF4A-C1F81709E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Oval 236">
              <a:extLst>
                <a:ext uri="{FF2B5EF4-FFF2-40B4-BE49-F238E27FC236}">
                  <a16:creationId xmlns:a16="http://schemas.microsoft.com/office/drawing/2014/main" id="{E62DA088-F237-48F4-9A96-9248F2C99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Oval 237">
              <a:extLst>
                <a:ext uri="{FF2B5EF4-FFF2-40B4-BE49-F238E27FC236}">
                  <a16:creationId xmlns:a16="http://schemas.microsoft.com/office/drawing/2014/main" id="{BC8862BD-06C7-4CBD-BA17-8D58A6B82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238">
              <a:extLst>
                <a:ext uri="{FF2B5EF4-FFF2-40B4-BE49-F238E27FC236}">
                  <a16:creationId xmlns:a16="http://schemas.microsoft.com/office/drawing/2014/main" id="{D923DDF3-36DA-4F72-9DA8-BFE6EED8A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239">
              <a:extLst>
                <a:ext uri="{FF2B5EF4-FFF2-40B4-BE49-F238E27FC236}">
                  <a16:creationId xmlns:a16="http://schemas.microsoft.com/office/drawing/2014/main" id="{6A4C8D40-0E68-4A91-BFAE-0D28C1F6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240">
              <a:extLst>
                <a:ext uri="{FF2B5EF4-FFF2-40B4-BE49-F238E27FC236}">
                  <a16:creationId xmlns:a16="http://schemas.microsoft.com/office/drawing/2014/main" id="{28173E34-CDE2-4190-8BB8-54201CA3C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241">
              <a:extLst>
                <a:ext uri="{FF2B5EF4-FFF2-40B4-BE49-F238E27FC236}">
                  <a16:creationId xmlns:a16="http://schemas.microsoft.com/office/drawing/2014/main" id="{6E7CE0D9-C13E-4520-A0BE-A6A7D25BD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242">
              <a:extLst>
                <a:ext uri="{FF2B5EF4-FFF2-40B4-BE49-F238E27FC236}">
                  <a16:creationId xmlns:a16="http://schemas.microsoft.com/office/drawing/2014/main" id="{3D4358AE-F5ED-4221-863A-9CF02A9C8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243">
              <a:extLst>
                <a:ext uri="{FF2B5EF4-FFF2-40B4-BE49-F238E27FC236}">
                  <a16:creationId xmlns:a16="http://schemas.microsoft.com/office/drawing/2014/main" id="{EEC71934-8609-4156-BB08-923BD0CD2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Oval 244">
              <a:extLst>
                <a:ext uri="{FF2B5EF4-FFF2-40B4-BE49-F238E27FC236}">
                  <a16:creationId xmlns:a16="http://schemas.microsoft.com/office/drawing/2014/main" id="{F1A81823-C13F-4D6C-AFC1-637D90111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Oval 245">
              <a:extLst>
                <a:ext uri="{FF2B5EF4-FFF2-40B4-BE49-F238E27FC236}">
                  <a16:creationId xmlns:a16="http://schemas.microsoft.com/office/drawing/2014/main" id="{662F4705-40C7-4392-A330-0899D1860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246">
              <a:extLst>
                <a:ext uri="{FF2B5EF4-FFF2-40B4-BE49-F238E27FC236}">
                  <a16:creationId xmlns:a16="http://schemas.microsoft.com/office/drawing/2014/main" id="{782069E6-80AB-40E2-8F78-C70DDFEE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Oval 247">
              <a:extLst>
                <a:ext uri="{FF2B5EF4-FFF2-40B4-BE49-F238E27FC236}">
                  <a16:creationId xmlns:a16="http://schemas.microsoft.com/office/drawing/2014/main" id="{AA49C53C-28CA-48C3-8680-3946153C2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Oval 248">
              <a:extLst>
                <a:ext uri="{FF2B5EF4-FFF2-40B4-BE49-F238E27FC236}">
                  <a16:creationId xmlns:a16="http://schemas.microsoft.com/office/drawing/2014/main" id="{F65D3D5B-5D40-4241-87B2-DCBCBF495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249">
              <a:extLst>
                <a:ext uri="{FF2B5EF4-FFF2-40B4-BE49-F238E27FC236}">
                  <a16:creationId xmlns:a16="http://schemas.microsoft.com/office/drawing/2014/main" id="{1A571C17-E4B7-48AD-8508-55B4F5BF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Oval 250">
              <a:extLst>
                <a:ext uri="{FF2B5EF4-FFF2-40B4-BE49-F238E27FC236}">
                  <a16:creationId xmlns:a16="http://schemas.microsoft.com/office/drawing/2014/main" id="{166A7CC5-4387-4D40-8780-564B19612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252">
              <a:extLst>
                <a:ext uri="{FF2B5EF4-FFF2-40B4-BE49-F238E27FC236}">
                  <a16:creationId xmlns:a16="http://schemas.microsoft.com/office/drawing/2014/main" id="{1E97CD69-C12A-4F17-9EB1-265971D65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Oval 253">
              <a:extLst>
                <a:ext uri="{FF2B5EF4-FFF2-40B4-BE49-F238E27FC236}">
                  <a16:creationId xmlns:a16="http://schemas.microsoft.com/office/drawing/2014/main" id="{8D060427-0BDF-48E9-956C-1BF7E0CD1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Oval 254">
              <a:extLst>
                <a:ext uri="{FF2B5EF4-FFF2-40B4-BE49-F238E27FC236}">
                  <a16:creationId xmlns:a16="http://schemas.microsoft.com/office/drawing/2014/main" id="{F15558D9-E0AE-4ADF-9484-690F45FD4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255">
              <a:extLst>
                <a:ext uri="{FF2B5EF4-FFF2-40B4-BE49-F238E27FC236}">
                  <a16:creationId xmlns:a16="http://schemas.microsoft.com/office/drawing/2014/main" id="{48EB071B-931E-4B8F-A44D-CDB3559D4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Oval 256">
              <a:extLst>
                <a:ext uri="{FF2B5EF4-FFF2-40B4-BE49-F238E27FC236}">
                  <a16:creationId xmlns:a16="http://schemas.microsoft.com/office/drawing/2014/main" id="{805F08A5-9EC3-4324-B78E-21CAAED74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Oval 257">
              <a:extLst>
                <a:ext uri="{FF2B5EF4-FFF2-40B4-BE49-F238E27FC236}">
                  <a16:creationId xmlns:a16="http://schemas.microsoft.com/office/drawing/2014/main" id="{EEDFED66-B2D3-4C8C-A0D0-DD49EE9DD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259">
              <a:extLst>
                <a:ext uri="{FF2B5EF4-FFF2-40B4-BE49-F238E27FC236}">
                  <a16:creationId xmlns:a16="http://schemas.microsoft.com/office/drawing/2014/main" id="{B22CFE85-3A06-42C7-9ABD-94E96E8B4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Freeform 262">
              <a:extLst>
                <a:ext uri="{FF2B5EF4-FFF2-40B4-BE49-F238E27FC236}">
                  <a16:creationId xmlns:a16="http://schemas.microsoft.com/office/drawing/2014/main" id="{63CBA8D7-7EC2-4913-AE75-F61338962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8" name="Freeform 263">
              <a:extLst>
                <a:ext uri="{FF2B5EF4-FFF2-40B4-BE49-F238E27FC236}">
                  <a16:creationId xmlns:a16="http://schemas.microsoft.com/office/drawing/2014/main" id="{F51195B8-4908-4E46-9FE7-884FB7892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Freeform 264">
              <a:extLst>
                <a:ext uri="{FF2B5EF4-FFF2-40B4-BE49-F238E27FC236}">
                  <a16:creationId xmlns:a16="http://schemas.microsoft.com/office/drawing/2014/main" id="{E0223998-BFEA-4ABF-8641-F21A5CABF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65">
              <a:extLst>
                <a:ext uri="{FF2B5EF4-FFF2-40B4-BE49-F238E27FC236}">
                  <a16:creationId xmlns:a16="http://schemas.microsoft.com/office/drawing/2014/main" id="{CB64BD16-ADCF-4188-8161-B8C57BDBA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1" name="Freeform 266">
              <a:extLst>
                <a:ext uri="{FF2B5EF4-FFF2-40B4-BE49-F238E27FC236}">
                  <a16:creationId xmlns:a16="http://schemas.microsoft.com/office/drawing/2014/main" id="{6E4A4D71-A955-4D99-B3C0-F87015B05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Freeform 267">
              <a:extLst>
                <a:ext uri="{FF2B5EF4-FFF2-40B4-BE49-F238E27FC236}">
                  <a16:creationId xmlns:a16="http://schemas.microsoft.com/office/drawing/2014/main" id="{134BDF57-D580-4CA8-ACB4-CB8857587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" name="Freeform 268">
              <a:extLst>
                <a:ext uri="{FF2B5EF4-FFF2-40B4-BE49-F238E27FC236}">
                  <a16:creationId xmlns:a16="http://schemas.microsoft.com/office/drawing/2014/main" id="{5E21257E-AC92-4656-9CA3-5AB73833B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" name="Freeform 269">
              <a:extLst>
                <a:ext uri="{FF2B5EF4-FFF2-40B4-BE49-F238E27FC236}">
                  <a16:creationId xmlns:a16="http://schemas.microsoft.com/office/drawing/2014/main" id="{BA44F30C-1543-4C6A-9910-71EAB60BE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Freeform 270">
              <a:extLst>
                <a:ext uri="{FF2B5EF4-FFF2-40B4-BE49-F238E27FC236}">
                  <a16:creationId xmlns:a16="http://schemas.microsoft.com/office/drawing/2014/main" id="{0723B62E-49E2-4DA2-B6ED-62DAF4C60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Freeform 283">
              <a:extLst>
                <a:ext uri="{FF2B5EF4-FFF2-40B4-BE49-F238E27FC236}">
                  <a16:creationId xmlns:a16="http://schemas.microsoft.com/office/drawing/2014/main" id="{80E11672-060E-4405-98BA-C50670CEC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Freeform 327">
              <a:extLst>
                <a:ext uri="{FF2B5EF4-FFF2-40B4-BE49-F238E27FC236}">
                  <a16:creationId xmlns:a16="http://schemas.microsoft.com/office/drawing/2014/main" id="{0BFF73D5-2C32-4245-B67D-53FDE8BA3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Freeform 328">
              <a:extLst>
                <a:ext uri="{FF2B5EF4-FFF2-40B4-BE49-F238E27FC236}">
                  <a16:creationId xmlns:a16="http://schemas.microsoft.com/office/drawing/2014/main" id="{3935F487-37DB-4CE9-81E6-CCFEE677C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329">
              <a:extLst>
                <a:ext uri="{FF2B5EF4-FFF2-40B4-BE49-F238E27FC236}">
                  <a16:creationId xmlns:a16="http://schemas.microsoft.com/office/drawing/2014/main" id="{6B393BD8-E581-40D4-81C5-C84F41B22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330">
              <a:extLst>
                <a:ext uri="{FF2B5EF4-FFF2-40B4-BE49-F238E27FC236}">
                  <a16:creationId xmlns:a16="http://schemas.microsoft.com/office/drawing/2014/main" id="{956934AA-1836-4077-A3A1-125CA01D3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Freeform 331">
              <a:extLst>
                <a:ext uri="{FF2B5EF4-FFF2-40B4-BE49-F238E27FC236}">
                  <a16:creationId xmlns:a16="http://schemas.microsoft.com/office/drawing/2014/main" id="{075541FA-7724-4698-BAA5-82C15AA5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Freeform 335">
              <a:extLst>
                <a:ext uri="{FF2B5EF4-FFF2-40B4-BE49-F238E27FC236}">
                  <a16:creationId xmlns:a16="http://schemas.microsoft.com/office/drawing/2014/main" id="{B8FA610E-E451-41EA-BEBA-C8C169992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Freeform 340">
              <a:extLst>
                <a:ext uri="{FF2B5EF4-FFF2-40B4-BE49-F238E27FC236}">
                  <a16:creationId xmlns:a16="http://schemas.microsoft.com/office/drawing/2014/main" id="{F54F86AA-89CC-48A5-972C-4671A609F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Freeform 347">
              <a:extLst>
                <a:ext uri="{FF2B5EF4-FFF2-40B4-BE49-F238E27FC236}">
                  <a16:creationId xmlns:a16="http://schemas.microsoft.com/office/drawing/2014/main" id="{9ACB4343-A721-4C97-8860-9200C52C5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Freeform 348">
              <a:extLst>
                <a:ext uri="{FF2B5EF4-FFF2-40B4-BE49-F238E27FC236}">
                  <a16:creationId xmlns:a16="http://schemas.microsoft.com/office/drawing/2014/main" id="{616CCE4A-ED2A-43A0-889D-A1F2D7A61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Freeform 349">
              <a:extLst>
                <a:ext uri="{FF2B5EF4-FFF2-40B4-BE49-F238E27FC236}">
                  <a16:creationId xmlns:a16="http://schemas.microsoft.com/office/drawing/2014/main" id="{736615ED-EA0D-48E1-ABD3-8C826FBE5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350">
              <a:extLst>
                <a:ext uri="{FF2B5EF4-FFF2-40B4-BE49-F238E27FC236}">
                  <a16:creationId xmlns:a16="http://schemas.microsoft.com/office/drawing/2014/main" id="{6A8CE8F9-CBAC-42C5-ADD1-78D84EEE9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351">
              <a:extLst>
                <a:ext uri="{FF2B5EF4-FFF2-40B4-BE49-F238E27FC236}">
                  <a16:creationId xmlns:a16="http://schemas.microsoft.com/office/drawing/2014/main" id="{FD2DACE0-386A-4664-9BD4-8E967BFA8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352">
              <a:extLst>
                <a:ext uri="{FF2B5EF4-FFF2-40B4-BE49-F238E27FC236}">
                  <a16:creationId xmlns:a16="http://schemas.microsoft.com/office/drawing/2014/main" id="{CAEE1C80-3BD4-4D3B-A6A8-CB358C35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353">
              <a:extLst>
                <a:ext uri="{FF2B5EF4-FFF2-40B4-BE49-F238E27FC236}">
                  <a16:creationId xmlns:a16="http://schemas.microsoft.com/office/drawing/2014/main" id="{993DC6D9-E5C8-4A2A-A0E4-B9AD47EF1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Freeform 354">
              <a:extLst>
                <a:ext uri="{FF2B5EF4-FFF2-40B4-BE49-F238E27FC236}">
                  <a16:creationId xmlns:a16="http://schemas.microsoft.com/office/drawing/2014/main" id="{240547CA-5A5B-44DF-BB05-F217F1C46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Freeform 355">
              <a:extLst>
                <a:ext uri="{FF2B5EF4-FFF2-40B4-BE49-F238E27FC236}">
                  <a16:creationId xmlns:a16="http://schemas.microsoft.com/office/drawing/2014/main" id="{6E086B10-6AB2-485E-8A5F-7DF24EEB0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356">
              <a:extLst>
                <a:ext uri="{FF2B5EF4-FFF2-40B4-BE49-F238E27FC236}">
                  <a16:creationId xmlns:a16="http://schemas.microsoft.com/office/drawing/2014/main" id="{5F1E50E0-3A3F-4A34-98D1-A804A7DCD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357">
              <a:extLst>
                <a:ext uri="{FF2B5EF4-FFF2-40B4-BE49-F238E27FC236}">
                  <a16:creationId xmlns:a16="http://schemas.microsoft.com/office/drawing/2014/main" id="{ADDF4D20-8BED-4117-B6C0-9C53F7EAA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358">
              <a:extLst>
                <a:ext uri="{FF2B5EF4-FFF2-40B4-BE49-F238E27FC236}">
                  <a16:creationId xmlns:a16="http://schemas.microsoft.com/office/drawing/2014/main" id="{2CE9128B-303B-4AEA-BD49-397654022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359">
              <a:extLst>
                <a:ext uri="{FF2B5EF4-FFF2-40B4-BE49-F238E27FC236}">
                  <a16:creationId xmlns:a16="http://schemas.microsoft.com/office/drawing/2014/main" id="{8F96FDF5-50F2-422A-B5D9-428F467FC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Freeform 360">
              <a:extLst>
                <a:ext uri="{FF2B5EF4-FFF2-40B4-BE49-F238E27FC236}">
                  <a16:creationId xmlns:a16="http://schemas.microsoft.com/office/drawing/2014/main" id="{B506E288-17FE-43C3-9718-40D9D125F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Freeform 361">
              <a:extLst>
                <a:ext uri="{FF2B5EF4-FFF2-40B4-BE49-F238E27FC236}">
                  <a16:creationId xmlns:a16="http://schemas.microsoft.com/office/drawing/2014/main" id="{0C9791FF-D4C0-428F-85FB-BBBC7359A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362">
              <a:extLst>
                <a:ext uri="{FF2B5EF4-FFF2-40B4-BE49-F238E27FC236}">
                  <a16:creationId xmlns:a16="http://schemas.microsoft.com/office/drawing/2014/main" id="{D7C0CE85-FE7B-4EB2-B373-19EA23FAE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363">
              <a:extLst>
                <a:ext uri="{FF2B5EF4-FFF2-40B4-BE49-F238E27FC236}">
                  <a16:creationId xmlns:a16="http://schemas.microsoft.com/office/drawing/2014/main" id="{F0C3C234-7982-4204-86A1-39AB0B2EF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364">
              <a:extLst>
                <a:ext uri="{FF2B5EF4-FFF2-40B4-BE49-F238E27FC236}">
                  <a16:creationId xmlns:a16="http://schemas.microsoft.com/office/drawing/2014/main" id="{76E54A89-800D-4BE0-B361-D28CB2C7D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365">
              <a:extLst>
                <a:ext uri="{FF2B5EF4-FFF2-40B4-BE49-F238E27FC236}">
                  <a16:creationId xmlns:a16="http://schemas.microsoft.com/office/drawing/2014/main" id="{DCB0DB1B-C89E-4DD2-81E9-F18D2BB65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366">
              <a:extLst>
                <a:ext uri="{FF2B5EF4-FFF2-40B4-BE49-F238E27FC236}">
                  <a16:creationId xmlns:a16="http://schemas.microsoft.com/office/drawing/2014/main" id="{2C758990-6234-4B16-86CD-83F63EBDD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367">
              <a:extLst>
                <a:ext uri="{FF2B5EF4-FFF2-40B4-BE49-F238E27FC236}">
                  <a16:creationId xmlns:a16="http://schemas.microsoft.com/office/drawing/2014/main" id="{027890D2-B12C-4FDB-A912-C90D31E7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Freeform 368">
              <a:extLst>
                <a:ext uri="{FF2B5EF4-FFF2-40B4-BE49-F238E27FC236}">
                  <a16:creationId xmlns:a16="http://schemas.microsoft.com/office/drawing/2014/main" id="{0FE266BF-66AC-4CFF-88F1-FA84A4318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Freeform 369">
              <a:extLst>
                <a:ext uri="{FF2B5EF4-FFF2-40B4-BE49-F238E27FC236}">
                  <a16:creationId xmlns:a16="http://schemas.microsoft.com/office/drawing/2014/main" id="{29160F99-3288-4CA8-873A-9FD4B5F3E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370">
              <a:extLst>
                <a:ext uri="{FF2B5EF4-FFF2-40B4-BE49-F238E27FC236}">
                  <a16:creationId xmlns:a16="http://schemas.microsoft.com/office/drawing/2014/main" id="{0240A711-213A-462F-9007-6CB224C89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Freeform 371">
              <a:extLst>
                <a:ext uri="{FF2B5EF4-FFF2-40B4-BE49-F238E27FC236}">
                  <a16:creationId xmlns:a16="http://schemas.microsoft.com/office/drawing/2014/main" id="{A7D801B2-9A80-4A51-AF79-4D2C8CA2F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Freeform 372">
              <a:extLst>
                <a:ext uri="{FF2B5EF4-FFF2-40B4-BE49-F238E27FC236}">
                  <a16:creationId xmlns:a16="http://schemas.microsoft.com/office/drawing/2014/main" id="{BBE4243C-D23B-4FF7-873C-2756E32AC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373">
              <a:extLst>
                <a:ext uri="{FF2B5EF4-FFF2-40B4-BE49-F238E27FC236}">
                  <a16:creationId xmlns:a16="http://schemas.microsoft.com/office/drawing/2014/main" id="{97C8A849-8D8F-46C0-8C69-CE888B8FE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Freeform 374">
              <a:extLst>
                <a:ext uri="{FF2B5EF4-FFF2-40B4-BE49-F238E27FC236}">
                  <a16:creationId xmlns:a16="http://schemas.microsoft.com/office/drawing/2014/main" id="{B8FC61FF-AA5E-4E83-97BA-D5FEA163C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Freeform 375">
              <a:extLst>
                <a:ext uri="{FF2B5EF4-FFF2-40B4-BE49-F238E27FC236}">
                  <a16:creationId xmlns:a16="http://schemas.microsoft.com/office/drawing/2014/main" id="{32C941FA-38F5-4702-8827-5EA1B770B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376">
              <a:extLst>
                <a:ext uri="{FF2B5EF4-FFF2-40B4-BE49-F238E27FC236}">
                  <a16:creationId xmlns:a16="http://schemas.microsoft.com/office/drawing/2014/main" id="{2FE46090-CD57-4F52-AE24-9080F5699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Freeform 377">
              <a:extLst>
                <a:ext uri="{FF2B5EF4-FFF2-40B4-BE49-F238E27FC236}">
                  <a16:creationId xmlns:a16="http://schemas.microsoft.com/office/drawing/2014/main" id="{B3A81E04-CB90-4415-BC7A-960CE02D4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Freeform 378">
              <a:extLst>
                <a:ext uri="{FF2B5EF4-FFF2-40B4-BE49-F238E27FC236}">
                  <a16:creationId xmlns:a16="http://schemas.microsoft.com/office/drawing/2014/main" id="{156B8C63-D469-4179-ADF3-51B48E702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379">
              <a:extLst>
                <a:ext uri="{FF2B5EF4-FFF2-40B4-BE49-F238E27FC236}">
                  <a16:creationId xmlns:a16="http://schemas.microsoft.com/office/drawing/2014/main" id="{E6D7FFC2-98F6-43BF-A5AF-0AA392E5B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Freeform 380">
              <a:extLst>
                <a:ext uri="{FF2B5EF4-FFF2-40B4-BE49-F238E27FC236}">
                  <a16:creationId xmlns:a16="http://schemas.microsoft.com/office/drawing/2014/main" id="{323B768D-9DED-41C8-9FA6-64D2557AA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Freeform 381">
              <a:extLst>
                <a:ext uri="{FF2B5EF4-FFF2-40B4-BE49-F238E27FC236}">
                  <a16:creationId xmlns:a16="http://schemas.microsoft.com/office/drawing/2014/main" id="{8CA64997-8C1D-4EA0-AD17-D788AC9A1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Freeform 382">
              <a:extLst>
                <a:ext uri="{FF2B5EF4-FFF2-40B4-BE49-F238E27FC236}">
                  <a16:creationId xmlns:a16="http://schemas.microsoft.com/office/drawing/2014/main" id="{6A4026B7-A9A2-449A-B808-BE174ABEA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383">
              <a:extLst>
                <a:ext uri="{FF2B5EF4-FFF2-40B4-BE49-F238E27FC236}">
                  <a16:creationId xmlns:a16="http://schemas.microsoft.com/office/drawing/2014/main" id="{8C76206E-567F-4AF7-8291-5752D743B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1" name="Freeform 384">
              <a:extLst>
                <a:ext uri="{FF2B5EF4-FFF2-40B4-BE49-F238E27FC236}">
                  <a16:creationId xmlns:a16="http://schemas.microsoft.com/office/drawing/2014/main" id="{65BE3389-5591-4D58-890E-92D5AF677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2" name="Freeform 385">
              <a:extLst>
                <a:ext uri="{FF2B5EF4-FFF2-40B4-BE49-F238E27FC236}">
                  <a16:creationId xmlns:a16="http://schemas.microsoft.com/office/drawing/2014/main" id="{A3EB689A-C7D3-4D30-8843-57BA4B3D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386">
              <a:extLst>
                <a:ext uri="{FF2B5EF4-FFF2-40B4-BE49-F238E27FC236}">
                  <a16:creationId xmlns:a16="http://schemas.microsoft.com/office/drawing/2014/main" id="{5581260E-C1E2-4236-9657-14F21EBA6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387">
              <a:extLst>
                <a:ext uri="{FF2B5EF4-FFF2-40B4-BE49-F238E27FC236}">
                  <a16:creationId xmlns:a16="http://schemas.microsoft.com/office/drawing/2014/main" id="{F7C2ED84-882A-4982-8016-881E1E604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388">
              <a:extLst>
                <a:ext uri="{FF2B5EF4-FFF2-40B4-BE49-F238E27FC236}">
                  <a16:creationId xmlns:a16="http://schemas.microsoft.com/office/drawing/2014/main" id="{5601DBBD-ECD1-4A78-B5B7-5D627A30C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389">
              <a:extLst>
                <a:ext uri="{FF2B5EF4-FFF2-40B4-BE49-F238E27FC236}">
                  <a16:creationId xmlns:a16="http://schemas.microsoft.com/office/drawing/2014/main" id="{CE0301E6-2512-4225-8851-A3804C5CA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390">
              <a:extLst>
                <a:ext uri="{FF2B5EF4-FFF2-40B4-BE49-F238E27FC236}">
                  <a16:creationId xmlns:a16="http://schemas.microsoft.com/office/drawing/2014/main" id="{82810E32-C86A-4C6C-87D6-77A31890B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391">
              <a:extLst>
                <a:ext uri="{FF2B5EF4-FFF2-40B4-BE49-F238E27FC236}">
                  <a16:creationId xmlns:a16="http://schemas.microsoft.com/office/drawing/2014/main" id="{7A7E0CD7-8A21-4365-9978-294303E2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392">
              <a:extLst>
                <a:ext uri="{FF2B5EF4-FFF2-40B4-BE49-F238E27FC236}">
                  <a16:creationId xmlns:a16="http://schemas.microsoft.com/office/drawing/2014/main" id="{185AB6DA-77A8-419A-9691-BCBB17220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393">
              <a:extLst>
                <a:ext uri="{FF2B5EF4-FFF2-40B4-BE49-F238E27FC236}">
                  <a16:creationId xmlns:a16="http://schemas.microsoft.com/office/drawing/2014/main" id="{B0BAF31B-FDCA-49F9-B58A-CF21631D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394">
              <a:extLst>
                <a:ext uri="{FF2B5EF4-FFF2-40B4-BE49-F238E27FC236}">
                  <a16:creationId xmlns:a16="http://schemas.microsoft.com/office/drawing/2014/main" id="{624ADE5E-4BE8-43F6-8F76-7D7AEFAB1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Freeform 395">
              <a:extLst>
                <a:ext uri="{FF2B5EF4-FFF2-40B4-BE49-F238E27FC236}">
                  <a16:creationId xmlns:a16="http://schemas.microsoft.com/office/drawing/2014/main" id="{1F7B1A89-CFDA-4139-9590-A11CBAD8B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Freeform 396">
              <a:extLst>
                <a:ext uri="{FF2B5EF4-FFF2-40B4-BE49-F238E27FC236}">
                  <a16:creationId xmlns:a16="http://schemas.microsoft.com/office/drawing/2014/main" id="{242564BA-0B47-4957-9792-3C32619E5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Freeform 397">
              <a:extLst>
                <a:ext uri="{FF2B5EF4-FFF2-40B4-BE49-F238E27FC236}">
                  <a16:creationId xmlns:a16="http://schemas.microsoft.com/office/drawing/2014/main" id="{BC76ED15-8899-4E66-BFC2-94887F390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" name="Freeform 398">
              <a:extLst>
                <a:ext uri="{FF2B5EF4-FFF2-40B4-BE49-F238E27FC236}">
                  <a16:creationId xmlns:a16="http://schemas.microsoft.com/office/drawing/2014/main" id="{0428A566-85ED-4ECA-B7C6-2B900EB4B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6" name="Freeform 399">
              <a:extLst>
                <a:ext uri="{FF2B5EF4-FFF2-40B4-BE49-F238E27FC236}">
                  <a16:creationId xmlns:a16="http://schemas.microsoft.com/office/drawing/2014/main" id="{0AE0DF6A-3467-44D8-9235-EF447258C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Freeform 400">
              <a:extLst>
                <a:ext uri="{FF2B5EF4-FFF2-40B4-BE49-F238E27FC236}">
                  <a16:creationId xmlns:a16="http://schemas.microsoft.com/office/drawing/2014/main" id="{9F3B6C11-D2FE-4411-ACC3-A86984E85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Freeform 401">
              <a:extLst>
                <a:ext uri="{FF2B5EF4-FFF2-40B4-BE49-F238E27FC236}">
                  <a16:creationId xmlns:a16="http://schemas.microsoft.com/office/drawing/2014/main" id="{BE3BF1D3-6EDD-4249-AC01-09CDE5A65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Freeform 402">
              <a:extLst>
                <a:ext uri="{FF2B5EF4-FFF2-40B4-BE49-F238E27FC236}">
                  <a16:creationId xmlns:a16="http://schemas.microsoft.com/office/drawing/2014/main" id="{00537CB8-AAC1-4716-99B8-7F7A6DC4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Freeform 403">
              <a:extLst>
                <a:ext uri="{FF2B5EF4-FFF2-40B4-BE49-F238E27FC236}">
                  <a16:creationId xmlns:a16="http://schemas.microsoft.com/office/drawing/2014/main" id="{81682743-F46D-42A2-8AF8-A2431FEFC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1" name="Freeform 404">
              <a:extLst>
                <a:ext uri="{FF2B5EF4-FFF2-40B4-BE49-F238E27FC236}">
                  <a16:creationId xmlns:a16="http://schemas.microsoft.com/office/drawing/2014/main" id="{E7D9D49F-5E91-4214-8A37-17C9046BD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2" name="Freeform 405">
              <a:extLst>
                <a:ext uri="{FF2B5EF4-FFF2-40B4-BE49-F238E27FC236}">
                  <a16:creationId xmlns:a16="http://schemas.microsoft.com/office/drawing/2014/main" id="{62A9CF1D-40E6-4108-9F64-574DDDEEF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407">
              <a:extLst>
                <a:ext uri="{FF2B5EF4-FFF2-40B4-BE49-F238E27FC236}">
                  <a16:creationId xmlns:a16="http://schemas.microsoft.com/office/drawing/2014/main" id="{8B6B1645-AB5C-475F-9F9B-03C2DF976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408">
              <a:extLst>
                <a:ext uri="{FF2B5EF4-FFF2-40B4-BE49-F238E27FC236}">
                  <a16:creationId xmlns:a16="http://schemas.microsoft.com/office/drawing/2014/main" id="{13A0CD0D-4EDE-4C82-B7AE-0C3525ABF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409">
              <a:extLst>
                <a:ext uri="{FF2B5EF4-FFF2-40B4-BE49-F238E27FC236}">
                  <a16:creationId xmlns:a16="http://schemas.microsoft.com/office/drawing/2014/main" id="{A575B511-539D-4D5E-A8F4-0693B4F04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410">
              <a:extLst>
                <a:ext uri="{FF2B5EF4-FFF2-40B4-BE49-F238E27FC236}">
                  <a16:creationId xmlns:a16="http://schemas.microsoft.com/office/drawing/2014/main" id="{DB838337-2716-4339-9C72-5EF2886DE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411">
              <a:extLst>
                <a:ext uri="{FF2B5EF4-FFF2-40B4-BE49-F238E27FC236}">
                  <a16:creationId xmlns:a16="http://schemas.microsoft.com/office/drawing/2014/main" id="{CB1CAEB1-FCED-40EE-A3BE-C7DA05366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412">
              <a:extLst>
                <a:ext uri="{FF2B5EF4-FFF2-40B4-BE49-F238E27FC236}">
                  <a16:creationId xmlns:a16="http://schemas.microsoft.com/office/drawing/2014/main" id="{36DD5D7C-3C1D-4713-A268-D24D61D31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413">
              <a:extLst>
                <a:ext uri="{FF2B5EF4-FFF2-40B4-BE49-F238E27FC236}">
                  <a16:creationId xmlns:a16="http://schemas.microsoft.com/office/drawing/2014/main" id="{1A10A3DF-C0A6-4C9B-8145-965A64878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414">
              <a:extLst>
                <a:ext uri="{FF2B5EF4-FFF2-40B4-BE49-F238E27FC236}">
                  <a16:creationId xmlns:a16="http://schemas.microsoft.com/office/drawing/2014/main" id="{6A90CACB-F4D4-44E2-B970-5D75EF875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415">
              <a:extLst>
                <a:ext uri="{FF2B5EF4-FFF2-40B4-BE49-F238E27FC236}">
                  <a16:creationId xmlns:a16="http://schemas.microsoft.com/office/drawing/2014/main" id="{651E31BA-BD4D-4A33-9E4E-BC0224F37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416">
              <a:extLst>
                <a:ext uri="{FF2B5EF4-FFF2-40B4-BE49-F238E27FC236}">
                  <a16:creationId xmlns:a16="http://schemas.microsoft.com/office/drawing/2014/main" id="{44B4B8C7-CAEE-40ED-9C91-AF75FA69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417">
              <a:extLst>
                <a:ext uri="{FF2B5EF4-FFF2-40B4-BE49-F238E27FC236}">
                  <a16:creationId xmlns:a16="http://schemas.microsoft.com/office/drawing/2014/main" id="{61E3006E-9572-45DC-8A80-56A861B43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418">
              <a:extLst>
                <a:ext uri="{FF2B5EF4-FFF2-40B4-BE49-F238E27FC236}">
                  <a16:creationId xmlns:a16="http://schemas.microsoft.com/office/drawing/2014/main" id="{5FE6E185-2DDD-415D-9F83-F0E891582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419">
              <a:extLst>
                <a:ext uri="{FF2B5EF4-FFF2-40B4-BE49-F238E27FC236}">
                  <a16:creationId xmlns:a16="http://schemas.microsoft.com/office/drawing/2014/main" id="{397819D0-2EEF-4933-9CE7-C8EB3F011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420">
              <a:extLst>
                <a:ext uri="{FF2B5EF4-FFF2-40B4-BE49-F238E27FC236}">
                  <a16:creationId xmlns:a16="http://schemas.microsoft.com/office/drawing/2014/main" id="{6BC92AE3-C5B9-46EC-AF91-D6EE88080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421">
              <a:extLst>
                <a:ext uri="{FF2B5EF4-FFF2-40B4-BE49-F238E27FC236}">
                  <a16:creationId xmlns:a16="http://schemas.microsoft.com/office/drawing/2014/main" id="{5B6531F6-D111-4028-80B1-9D7A690A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422">
              <a:extLst>
                <a:ext uri="{FF2B5EF4-FFF2-40B4-BE49-F238E27FC236}">
                  <a16:creationId xmlns:a16="http://schemas.microsoft.com/office/drawing/2014/main" id="{D9AE3617-187E-4950-8F8D-90E33DD35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423">
              <a:extLst>
                <a:ext uri="{FF2B5EF4-FFF2-40B4-BE49-F238E27FC236}">
                  <a16:creationId xmlns:a16="http://schemas.microsoft.com/office/drawing/2014/main" id="{27E99FA4-61F1-47AB-B326-4C32D6031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Freeform 424">
              <a:extLst>
                <a:ext uri="{FF2B5EF4-FFF2-40B4-BE49-F238E27FC236}">
                  <a16:creationId xmlns:a16="http://schemas.microsoft.com/office/drawing/2014/main" id="{89CAE4DA-50C9-4081-9A7C-801E1A99D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425">
              <a:extLst>
                <a:ext uri="{FF2B5EF4-FFF2-40B4-BE49-F238E27FC236}">
                  <a16:creationId xmlns:a16="http://schemas.microsoft.com/office/drawing/2014/main" id="{588A72CD-1DC3-44EB-BFAD-C4CF59B9A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426">
              <a:extLst>
                <a:ext uri="{FF2B5EF4-FFF2-40B4-BE49-F238E27FC236}">
                  <a16:creationId xmlns:a16="http://schemas.microsoft.com/office/drawing/2014/main" id="{E7E70AA8-89BA-4541-B316-B2416026E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427">
              <a:extLst>
                <a:ext uri="{FF2B5EF4-FFF2-40B4-BE49-F238E27FC236}">
                  <a16:creationId xmlns:a16="http://schemas.microsoft.com/office/drawing/2014/main" id="{E0474C38-FC86-4CC1-A709-F1C88981F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428">
              <a:extLst>
                <a:ext uri="{FF2B5EF4-FFF2-40B4-BE49-F238E27FC236}">
                  <a16:creationId xmlns:a16="http://schemas.microsoft.com/office/drawing/2014/main" id="{34E5B97E-8985-48AA-93B0-1D8BEEE00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429">
              <a:extLst>
                <a:ext uri="{FF2B5EF4-FFF2-40B4-BE49-F238E27FC236}">
                  <a16:creationId xmlns:a16="http://schemas.microsoft.com/office/drawing/2014/main" id="{D38B8812-3715-4B20-80B0-20DAD75E2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430">
              <a:extLst>
                <a:ext uri="{FF2B5EF4-FFF2-40B4-BE49-F238E27FC236}">
                  <a16:creationId xmlns:a16="http://schemas.microsoft.com/office/drawing/2014/main" id="{18452C5A-BB26-483F-A41F-0066D5E02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431">
              <a:extLst>
                <a:ext uri="{FF2B5EF4-FFF2-40B4-BE49-F238E27FC236}">
                  <a16:creationId xmlns:a16="http://schemas.microsoft.com/office/drawing/2014/main" id="{019D3873-9B33-43CD-B0E3-50E76B8E3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432">
              <a:extLst>
                <a:ext uri="{FF2B5EF4-FFF2-40B4-BE49-F238E27FC236}">
                  <a16:creationId xmlns:a16="http://schemas.microsoft.com/office/drawing/2014/main" id="{E63F9C4E-3100-4BDE-89F4-3A1691DFD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Freeform 433">
              <a:extLst>
                <a:ext uri="{FF2B5EF4-FFF2-40B4-BE49-F238E27FC236}">
                  <a16:creationId xmlns:a16="http://schemas.microsoft.com/office/drawing/2014/main" id="{22FD8989-EE92-4908-8EBB-3607E8A72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0" name="Freeform 434">
              <a:extLst>
                <a:ext uri="{FF2B5EF4-FFF2-40B4-BE49-F238E27FC236}">
                  <a16:creationId xmlns:a16="http://schemas.microsoft.com/office/drawing/2014/main" id="{DE4E9572-614A-4864-8054-E049B498E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1" name="Freeform 435">
              <a:extLst>
                <a:ext uri="{FF2B5EF4-FFF2-40B4-BE49-F238E27FC236}">
                  <a16:creationId xmlns:a16="http://schemas.microsoft.com/office/drawing/2014/main" id="{418978E9-F85C-450C-B76E-160ED90CC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2" name="Freeform 436">
              <a:extLst>
                <a:ext uri="{FF2B5EF4-FFF2-40B4-BE49-F238E27FC236}">
                  <a16:creationId xmlns:a16="http://schemas.microsoft.com/office/drawing/2014/main" id="{8802203F-9C34-4C44-A5B6-E70D29F1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3" name="Freeform 437">
              <a:extLst>
                <a:ext uri="{FF2B5EF4-FFF2-40B4-BE49-F238E27FC236}">
                  <a16:creationId xmlns:a16="http://schemas.microsoft.com/office/drawing/2014/main" id="{4051BB56-60B3-4388-85D9-06CD03A84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4" name="Freeform 438">
              <a:extLst>
                <a:ext uri="{FF2B5EF4-FFF2-40B4-BE49-F238E27FC236}">
                  <a16:creationId xmlns:a16="http://schemas.microsoft.com/office/drawing/2014/main" id="{2728D1E4-C388-48E1-BDD2-3A30072E6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5" name="Freeform 439">
              <a:extLst>
                <a:ext uri="{FF2B5EF4-FFF2-40B4-BE49-F238E27FC236}">
                  <a16:creationId xmlns:a16="http://schemas.microsoft.com/office/drawing/2014/main" id="{752AA633-A50D-4C38-B798-FA2498EE1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" name="Freeform 440">
              <a:extLst>
                <a:ext uri="{FF2B5EF4-FFF2-40B4-BE49-F238E27FC236}">
                  <a16:creationId xmlns:a16="http://schemas.microsoft.com/office/drawing/2014/main" id="{922A6530-224B-4E86-8125-C95FD0774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7" name="Freeform 441">
              <a:extLst>
                <a:ext uri="{FF2B5EF4-FFF2-40B4-BE49-F238E27FC236}">
                  <a16:creationId xmlns:a16="http://schemas.microsoft.com/office/drawing/2014/main" id="{388161F6-07BE-4296-8708-E829938A8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8" name="Freeform 442">
              <a:extLst>
                <a:ext uri="{FF2B5EF4-FFF2-40B4-BE49-F238E27FC236}">
                  <a16:creationId xmlns:a16="http://schemas.microsoft.com/office/drawing/2014/main" id="{B16C5029-DC20-4F60-98EC-71E5EED8F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9" name="Freeform 443">
              <a:extLst>
                <a:ext uri="{FF2B5EF4-FFF2-40B4-BE49-F238E27FC236}">
                  <a16:creationId xmlns:a16="http://schemas.microsoft.com/office/drawing/2014/main" id="{5910F2E9-0B52-400B-BC9B-5A8292F44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0" name="Freeform 444">
              <a:extLst>
                <a:ext uri="{FF2B5EF4-FFF2-40B4-BE49-F238E27FC236}">
                  <a16:creationId xmlns:a16="http://schemas.microsoft.com/office/drawing/2014/main" id="{B7735932-1C99-4712-80EB-F1B352924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1" name="Freeform 445">
              <a:extLst>
                <a:ext uri="{FF2B5EF4-FFF2-40B4-BE49-F238E27FC236}">
                  <a16:creationId xmlns:a16="http://schemas.microsoft.com/office/drawing/2014/main" id="{93559BF7-D050-4484-B8BB-3B249B306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2" name="Freeform 446">
              <a:extLst>
                <a:ext uri="{FF2B5EF4-FFF2-40B4-BE49-F238E27FC236}">
                  <a16:creationId xmlns:a16="http://schemas.microsoft.com/office/drawing/2014/main" id="{B8F03EDD-4CB8-469B-8454-82A1F628D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3" name="Freeform 447">
              <a:extLst>
                <a:ext uri="{FF2B5EF4-FFF2-40B4-BE49-F238E27FC236}">
                  <a16:creationId xmlns:a16="http://schemas.microsoft.com/office/drawing/2014/main" id="{5FF0A3FF-F14C-4433-B014-1C3082C3C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4" name="Freeform 448">
              <a:extLst>
                <a:ext uri="{FF2B5EF4-FFF2-40B4-BE49-F238E27FC236}">
                  <a16:creationId xmlns:a16="http://schemas.microsoft.com/office/drawing/2014/main" id="{4EBEAA76-1808-4736-B7FD-5B3B2BFF0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5" name="Freeform 449">
              <a:extLst>
                <a:ext uri="{FF2B5EF4-FFF2-40B4-BE49-F238E27FC236}">
                  <a16:creationId xmlns:a16="http://schemas.microsoft.com/office/drawing/2014/main" id="{1CC2AF00-0B5C-4BE9-97AF-BA742C0DE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" name="Freeform 450">
              <a:extLst>
                <a:ext uri="{FF2B5EF4-FFF2-40B4-BE49-F238E27FC236}">
                  <a16:creationId xmlns:a16="http://schemas.microsoft.com/office/drawing/2014/main" id="{8C8087E2-5F0E-41AA-9D1B-AC1FA5C91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7" name="Freeform 451">
              <a:extLst>
                <a:ext uri="{FF2B5EF4-FFF2-40B4-BE49-F238E27FC236}">
                  <a16:creationId xmlns:a16="http://schemas.microsoft.com/office/drawing/2014/main" id="{2457808C-C9C2-4500-87A6-8EDB8C4E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452">
              <a:extLst>
                <a:ext uri="{FF2B5EF4-FFF2-40B4-BE49-F238E27FC236}">
                  <a16:creationId xmlns:a16="http://schemas.microsoft.com/office/drawing/2014/main" id="{43E5ABDD-879D-4360-8F71-783F60AE8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453">
              <a:extLst>
                <a:ext uri="{FF2B5EF4-FFF2-40B4-BE49-F238E27FC236}">
                  <a16:creationId xmlns:a16="http://schemas.microsoft.com/office/drawing/2014/main" id="{473E784E-0B06-4D14-BCFE-DBB2CAC07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454">
              <a:extLst>
                <a:ext uri="{FF2B5EF4-FFF2-40B4-BE49-F238E27FC236}">
                  <a16:creationId xmlns:a16="http://schemas.microsoft.com/office/drawing/2014/main" id="{9E599AF8-129A-4683-AB7B-664BCC35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455">
              <a:extLst>
                <a:ext uri="{FF2B5EF4-FFF2-40B4-BE49-F238E27FC236}">
                  <a16:creationId xmlns:a16="http://schemas.microsoft.com/office/drawing/2014/main" id="{553B69F6-5C62-4868-B952-26AD5BBB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456">
              <a:extLst>
                <a:ext uri="{FF2B5EF4-FFF2-40B4-BE49-F238E27FC236}">
                  <a16:creationId xmlns:a16="http://schemas.microsoft.com/office/drawing/2014/main" id="{E992B8AD-482A-4F2C-B8BC-04947D091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3" name="Freeform 457">
              <a:extLst>
                <a:ext uri="{FF2B5EF4-FFF2-40B4-BE49-F238E27FC236}">
                  <a16:creationId xmlns:a16="http://schemas.microsoft.com/office/drawing/2014/main" id="{B00496D0-99BA-4247-9723-DD0B9007F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4" name="Freeform 458">
              <a:extLst>
                <a:ext uri="{FF2B5EF4-FFF2-40B4-BE49-F238E27FC236}">
                  <a16:creationId xmlns:a16="http://schemas.microsoft.com/office/drawing/2014/main" id="{9E5061B0-1CB5-4F74-812B-B17BC4B13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5" name="Freeform 459">
              <a:extLst>
                <a:ext uri="{FF2B5EF4-FFF2-40B4-BE49-F238E27FC236}">
                  <a16:creationId xmlns:a16="http://schemas.microsoft.com/office/drawing/2014/main" id="{846D18D9-2D7F-4494-8F9E-ABA340D4F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460">
              <a:extLst>
                <a:ext uri="{FF2B5EF4-FFF2-40B4-BE49-F238E27FC236}">
                  <a16:creationId xmlns:a16="http://schemas.microsoft.com/office/drawing/2014/main" id="{2CA2EFFE-4E0F-49F6-93A1-127821287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7" name="Freeform 461">
              <a:extLst>
                <a:ext uri="{FF2B5EF4-FFF2-40B4-BE49-F238E27FC236}">
                  <a16:creationId xmlns:a16="http://schemas.microsoft.com/office/drawing/2014/main" id="{2C9039F2-B1C6-49A0-A1A5-B047AFCF3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8" name="Freeform 462">
              <a:extLst>
                <a:ext uri="{FF2B5EF4-FFF2-40B4-BE49-F238E27FC236}">
                  <a16:creationId xmlns:a16="http://schemas.microsoft.com/office/drawing/2014/main" id="{6516B84D-CAD4-4D1F-BC4D-A725EBCE1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9" name="Freeform 463">
              <a:extLst>
                <a:ext uri="{FF2B5EF4-FFF2-40B4-BE49-F238E27FC236}">
                  <a16:creationId xmlns:a16="http://schemas.microsoft.com/office/drawing/2014/main" id="{270E9996-92EC-4128-BCB7-86FAD0063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0" name="Freeform 464">
              <a:extLst>
                <a:ext uri="{FF2B5EF4-FFF2-40B4-BE49-F238E27FC236}">
                  <a16:creationId xmlns:a16="http://schemas.microsoft.com/office/drawing/2014/main" id="{C3B6B3D1-5018-4803-9CEE-CABF9EBE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465">
              <a:extLst>
                <a:ext uri="{FF2B5EF4-FFF2-40B4-BE49-F238E27FC236}">
                  <a16:creationId xmlns:a16="http://schemas.microsoft.com/office/drawing/2014/main" id="{28969871-2DDD-4AF8-AAE1-3246F1078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2" name="Freeform 466">
              <a:extLst>
                <a:ext uri="{FF2B5EF4-FFF2-40B4-BE49-F238E27FC236}">
                  <a16:creationId xmlns:a16="http://schemas.microsoft.com/office/drawing/2014/main" id="{60485879-2966-44F9-B7AC-E5852FC80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3" name="Freeform 467">
              <a:extLst>
                <a:ext uri="{FF2B5EF4-FFF2-40B4-BE49-F238E27FC236}">
                  <a16:creationId xmlns:a16="http://schemas.microsoft.com/office/drawing/2014/main" id="{072878FB-456B-4EEE-AFEA-0974F3E77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4" name="Freeform 468">
              <a:extLst>
                <a:ext uri="{FF2B5EF4-FFF2-40B4-BE49-F238E27FC236}">
                  <a16:creationId xmlns:a16="http://schemas.microsoft.com/office/drawing/2014/main" id="{FAA21FD4-F37F-42E4-B3F3-04988B4B4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5" name="Freeform 469">
              <a:extLst>
                <a:ext uri="{FF2B5EF4-FFF2-40B4-BE49-F238E27FC236}">
                  <a16:creationId xmlns:a16="http://schemas.microsoft.com/office/drawing/2014/main" id="{2E125529-BBEB-4925-84FD-DC9D36F7E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6" name="Freeform 470">
              <a:extLst>
                <a:ext uri="{FF2B5EF4-FFF2-40B4-BE49-F238E27FC236}">
                  <a16:creationId xmlns:a16="http://schemas.microsoft.com/office/drawing/2014/main" id="{BAB0DF93-8AAF-420E-BD70-169EDBA1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" name="Freeform 471">
              <a:extLst>
                <a:ext uri="{FF2B5EF4-FFF2-40B4-BE49-F238E27FC236}">
                  <a16:creationId xmlns:a16="http://schemas.microsoft.com/office/drawing/2014/main" id="{37107B42-227E-403A-82F2-DE82C49DD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472">
              <a:extLst>
                <a:ext uri="{FF2B5EF4-FFF2-40B4-BE49-F238E27FC236}">
                  <a16:creationId xmlns:a16="http://schemas.microsoft.com/office/drawing/2014/main" id="{08ACADED-EE0C-463F-B10E-A724BFF6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473">
              <a:extLst>
                <a:ext uri="{FF2B5EF4-FFF2-40B4-BE49-F238E27FC236}">
                  <a16:creationId xmlns:a16="http://schemas.microsoft.com/office/drawing/2014/main" id="{064CAE60-4E46-4C14-BF4A-7E485AA77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474">
              <a:extLst>
                <a:ext uri="{FF2B5EF4-FFF2-40B4-BE49-F238E27FC236}">
                  <a16:creationId xmlns:a16="http://schemas.microsoft.com/office/drawing/2014/main" id="{23593CD4-5B4C-43B8-93ED-D2EBF1EEB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475">
              <a:extLst>
                <a:ext uri="{FF2B5EF4-FFF2-40B4-BE49-F238E27FC236}">
                  <a16:creationId xmlns:a16="http://schemas.microsoft.com/office/drawing/2014/main" id="{4FF1F93C-B86B-46FA-90EF-54A951EBD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476">
              <a:extLst>
                <a:ext uri="{FF2B5EF4-FFF2-40B4-BE49-F238E27FC236}">
                  <a16:creationId xmlns:a16="http://schemas.microsoft.com/office/drawing/2014/main" id="{335FA4F3-265C-4F74-A281-9109CB3BA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477">
              <a:extLst>
                <a:ext uri="{FF2B5EF4-FFF2-40B4-BE49-F238E27FC236}">
                  <a16:creationId xmlns:a16="http://schemas.microsoft.com/office/drawing/2014/main" id="{24849F03-B11A-4D6F-8803-C2D214F25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478">
              <a:extLst>
                <a:ext uri="{FF2B5EF4-FFF2-40B4-BE49-F238E27FC236}">
                  <a16:creationId xmlns:a16="http://schemas.microsoft.com/office/drawing/2014/main" id="{CA21B9B5-D14B-4679-92EE-1DDE6F7C3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479">
              <a:extLst>
                <a:ext uri="{FF2B5EF4-FFF2-40B4-BE49-F238E27FC236}">
                  <a16:creationId xmlns:a16="http://schemas.microsoft.com/office/drawing/2014/main" id="{6BD31799-456D-4431-91BF-494B2EB40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480">
              <a:extLst>
                <a:ext uri="{FF2B5EF4-FFF2-40B4-BE49-F238E27FC236}">
                  <a16:creationId xmlns:a16="http://schemas.microsoft.com/office/drawing/2014/main" id="{597AC068-2944-4798-9862-8F014E07C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481">
              <a:extLst>
                <a:ext uri="{FF2B5EF4-FFF2-40B4-BE49-F238E27FC236}">
                  <a16:creationId xmlns:a16="http://schemas.microsoft.com/office/drawing/2014/main" id="{7E998D46-37CA-48C6-859F-322885A88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482">
              <a:extLst>
                <a:ext uri="{FF2B5EF4-FFF2-40B4-BE49-F238E27FC236}">
                  <a16:creationId xmlns:a16="http://schemas.microsoft.com/office/drawing/2014/main" id="{528A7C56-E29B-4F2F-827B-F79A791F8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483">
              <a:extLst>
                <a:ext uri="{FF2B5EF4-FFF2-40B4-BE49-F238E27FC236}">
                  <a16:creationId xmlns:a16="http://schemas.microsoft.com/office/drawing/2014/main" id="{B5E8EBFA-CDD7-44B0-A12F-18BEA0808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484">
              <a:extLst>
                <a:ext uri="{FF2B5EF4-FFF2-40B4-BE49-F238E27FC236}">
                  <a16:creationId xmlns:a16="http://schemas.microsoft.com/office/drawing/2014/main" id="{8ECE7B82-0A39-4578-98C7-EB8CC8CC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485">
              <a:extLst>
                <a:ext uri="{FF2B5EF4-FFF2-40B4-BE49-F238E27FC236}">
                  <a16:creationId xmlns:a16="http://schemas.microsoft.com/office/drawing/2014/main" id="{87D8D133-4C23-42DB-B19E-F6923C693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486">
              <a:extLst>
                <a:ext uri="{FF2B5EF4-FFF2-40B4-BE49-F238E27FC236}">
                  <a16:creationId xmlns:a16="http://schemas.microsoft.com/office/drawing/2014/main" id="{C312EE44-DB0B-458D-8D95-788953F6B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487">
              <a:extLst>
                <a:ext uri="{FF2B5EF4-FFF2-40B4-BE49-F238E27FC236}">
                  <a16:creationId xmlns:a16="http://schemas.microsoft.com/office/drawing/2014/main" id="{D93D36A9-00B7-4A82-8F58-9AED2E6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488">
              <a:extLst>
                <a:ext uri="{FF2B5EF4-FFF2-40B4-BE49-F238E27FC236}">
                  <a16:creationId xmlns:a16="http://schemas.microsoft.com/office/drawing/2014/main" id="{8E64E44A-84CD-4282-8C08-87A9D1B69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489">
              <a:extLst>
                <a:ext uri="{FF2B5EF4-FFF2-40B4-BE49-F238E27FC236}">
                  <a16:creationId xmlns:a16="http://schemas.microsoft.com/office/drawing/2014/main" id="{A3941036-A193-473C-A3B7-D977BC55A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490">
              <a:extLst>
                <a:ext uri="{FF2B5EF4-FFF2-40B4-BE49-F238E27FC236}">
                  <a16:creationId xmlns:a16="http://schemas.microsoft.com/office/drawing/2014/main" id="{8047124F-DB78-4DC2-A8DB-7C12CEC00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491">
              <a:extLst>
                <a:ext uri="{FF2B5EF4-FFF2-40B4-BE49-F238E27FC236}">
                  <a16:creationId xmlns:a16="http://schemas.microsoft.com/office/drawing/2014/main" id="{A0F2D7B4-0536-4DB7-8550-E2FE2D635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492">
              <a:extLst>
                <a:ext uri="{FF2B5EF4-FFF2-40B4-BE49-F238E27FC236}">
                  <a16:creationId xmlns:a16="http://schemas.microsoft.com/office/drawing/2014/main" id="{1B22A13C-8D92-4727-ADE7-D50C75196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493">
              <a:extLst>
                <a:ext uri="{FF2B5EF4-FFF2-40B4-BE49-F238E27FC236}">
                  <a16:creationId xmlns:a16="http://schemas.microsoft.com/office/drawing/2014/main" id="{AC91008A-40DD-4BF3-B89C-D2113DF99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494">
              <a:extLst>
                <a:ext uri="{FF2B5EF4-FFF2-40B4-BE49-F238E27FC236}">
                  <a16:creationId xmlns:a16="http://schemas.microsoft.com/office/drawing/2014/main" id="{2B74975C-CB30-4195-991E-CB5BDB2E6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495">
              <a:extLst>
                <a:ext uri="{FF2B5EF4-FFF2-40B4-BE49-F238E27FC236}">
                  <a16:creationId xmlns:a16="http://schemas.microsoft.com/office/drawing/2014/main" id="{AE11037B-57A7-44A8-B2F6-69AE2AAEE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496">
              <a:extLst>
                <a:ext uri="{FF2B5EF4-FFF2-40B4-BE49-F238E27FC236}">
                  <a16:creationId xmlns:a16="http://schemas.microsoft.com/office/drawing/2014/main" id="{D48FE429-13AD-4024-A160-3C440C867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497">
              <a:extLst>
                <a:ext uri="{FF2B5EF4-FFF2-40B4-BE49-F238E27FC236}">
                  <a16:creationId xmlns:a16="http://schemas.microsoft.com/office/drawing/2014/main" id="{2E5C89B6-82E3-416E-AD14-697679CA0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498">
              <a:extLst>
                <a:ext uri="{FF2B5EF4-FFF2-40B4-BE49-F238E27FC236}">
                  <a16:creationId xmlns:a16="http://schemas.microsoft.com/office/drawing/2014/main" id="{033C7CEE-F477-42C7-8BF9-DCF9D690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499">
              <a:extLst>
                <a:ext uri="{FF2B5EF4-FFF2-40B4-BE49-F238E27FC236}">
                  <a16:creationId xmlns:a16="http://schemas.microsoft.com/office/drawing/2014/main" id="{E60154F2-058E-447B-9EB9-CD4926B06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500">
              <a:extLst>
                <a:ext uri="{FF2B5EF4-FFF2-40B4-BE49-F238E27FC236}">
                  <a16:creationId xmlns:a16="http://schemas.microsoft.com/office/drawing/2014/main" id="{DCB85167-6075-420D-B3AF-0F0BB277D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501">
              <a:extLst>
                <a:ext uri="{FF2B5EF4-FFF2-40B4-BE49-F238E27FC236}">
                  <a16:creationId xmlns:a16="http://schemas.microsoft.com/office/drawing/2014/main" id="{C8848370-9058-4FEF-A4C5-0B3BA8A5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502">
              <a:extLst>
                <a:ext uri="{FF2B5EF4-FFF2-40B4-BE49-F238E27FC236}">
                  <a16:creationId xmlns:a16="http://schemas.microsoft.com/office/drawing/2014/main" id="{1CCA93BC-EB33-4C66-BA7E-253D24FB4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503">
              <a:extLst>
                <a:ext uri="{FF2B5EF4-FFF2-40B4-BE49-F238E27FC236}">
                  <a16:creationId xmlns:a16="http://schemas.microsoft.com/office/drawing/2014/main" id="{5DF92B0A-0DD3-4EB5-A2CC-CB7A943C0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504">
              <a:extLst>
                <a:ext uri="{FF2B5EF4-FFF2-40B4-BE49-F238E27FC236}">
                  <a16:creationId xmlns:a16="http://schemas.microsoft.com/office/drawing/2014/main" id="{55C85797-81A1-4358-9742-111A979C3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505">
              <a:extLst>
                <a:ext uri="{FF2B5EF4-FFF2-40B4-BE49-F238E27FC236}">
                  <a16:creationId xmlns:a16="http://schemas.microsoft.com/office/drawing/2014/main" id="{5FA143EE-8DCA-4A34-9D4E-CAB2F1922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506">
              <a:extLst>
                <a:ext uri="{FF2B5EF4-FFF2-40B4-BE49-F238E27FC236}">
                  <a16:creationId xmlns:a16="http://schemas.microsoft.com/office/drawing/2014/main" id="{90050CFC-1BFC-42EF-9DC9-923580078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507">
              <a:extLst>
                <a:ext uri="{FF2B5EF4-FFF2-40B4-BE49-F238E27FC236}">
                  <a16:creationId xmlns:a16="http://schemas.microsoft.com/office/drawing/2014/main" id="{15DB4C9A-6B5B-4001-9E79-9C7410520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508">
              <a:extLst>
                <a:ext uri="{FF2B5EF4-FFF2-40B4-BE49-F238E27FC236}">
                  <a16:creationId xmlns:a16="http://schemas.microsoft.com/office/drawing/2014/main" id="{8DF8DB55-9E5A-4590-B572-81769D0A3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509">
              <a:extLst>
                <a:ext uri="{FF2B5EF4-FFF2-40B4-BE49-F238E27FC236}">
                  <a16:creationId xmlns:a16="http://schemas.microsoft.com/office/drawing/2014/main" id="{901A9757-BB10-478D-BE4D-7BA14D1F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510">
              <a:extLst>
                <a:ext uri="{FF2B5EF4-FFF2-40B4-BE49-F238E27FC236}">
                  <a16:creationId xmlns:a16="http://schemas.microsoft.com/office/drawing/2014/main" id="{C971E066-6FDE-454C-9183-AF4295A0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511">
              <a:extLst>
                <a:ext uri="{FF2B5EF4-FFF2-40B4-BE49-F238E27FC236}">
                  <a16:creationId xmlns:a16="http://schemas.microsoft.com/office/drawing/2014/main" id="{A55C4BAB-8293-4CDE-B117-E504F4DE4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512">
              <a:extLst>
                <a:ext uri="{FF2B5EF4-FFF2-40B4-BE49-F238E27FC236}">
                  <a16:creationId xmlns:a16="http://schemas.microsoft.com/office/drawing/2014/main" id="{713BEB40-8353-4E60-9E87-8A6817772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513">
              <a:extLst>
                <a:ext uri="{FF2B5EF4-FFF2-40B4-BE49-F238E27FC236}">
                  <a16:creationId xmlns:a16="http://schemas.microsoft.com/office/drawing/2014/main" id="{251F32A9-4C26-4806-956E-EC82EEF7F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514">
              <a:extLst>
                <a:ext uri="{FF2B5EF4-FFF2-40B4-BE49-F238E27FC236}">
                  <a16:creationId xmlns:a16="http://schemas.microsoft.com/office/drawing/2014/main" id="{3BF0390B-64C0-4F33-805B-4D7BFB1A0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515">
              <a:extLst>
                <a:ext uri="{FF2B5EF4-FFF2-40B4-BE49-F238E27FC236}">
                  <a16:creationId xmlns:a16="http://schemas.microsoft.com/office/drawing/2014/main" id="{A88FE81D-DD76-4673-8163-8640810D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516">
              <a:extLst>
                <a:ext uri="{FF2B5EF4-FFF2-40B4-BE49-F238E27FC236}">
                  <a16:creationId xmlns:a16="http://schemas.microsoft.com/office/drawing/2014/main" id="{5109B20E-2AC0-4FFD-AF2C-C35D5C7F7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517">
              <a:extLst>
                <a:ext uri="{FF2B5EF4-FFF2-40B4-BE49-F238E27FC236}">
                  <a16:creationId xmlns:a16="http://schemas.microsoft.com/office/drawing/2014/main" id="{95A2DE5E-4269-4F9E-AA49-F326AB8CA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518">
              <a:extLst>
                <a:ext uri="{FF2B5EF4-FFF2-40B4-BE49-F238E27FC236}">
                  <a16:creationId xmlns:a16="http://schemas.microsoft.com/office/drawing/2014/main" id="{BF8EBAA6-32A9-41FE-B7C9-1CCC03AF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519">
              <a:extLst>
                <a:ext uri="{FF2B5EF4-FFF2-40B4-BE49-F238E27FC236}">
                  <a16:creationId xmlns:a16="http://schemas.microsoft.com/office/drawing/2014/main" id="{E8BB55CC-9C2C-4CCE-B4A5-57815295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520">
              <a:extLst>
                <a:ext uri="{FF2B5EF4-FFF2-40B4-BE49-F238E27FC236}">
                  <a16:creationId xmlns:a16="http://schemas.microsoft.com/office/drawing/2014/main" id="{1496868A-97BF-4B6E-AB60-BE27A5EA7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521">
              <a:extLst>
                <a:ext uri="{FF2B5EF4-FFF2-40B4-BE49-F238E27FC236}">
                  <a16:creationId xmlns:a16="http://schemas.microsoft.com/office/drawing/2014/main" id="{513AA084-FCD2-4FB6-B238-C8434AFEA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522">
              <a:extLst>
                <a:ext uri="{FF2B5EF4-FFF2-40B4-BE49-F238E27FC236}">
                  <a16:creationId xmlns:a16="http://schemas.microsoft.com/office/drawing/2014/main" id="{70BEECCD-506D-435C-99AE-239A4DA88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523">
              <a:extLst>
                <a:ext uri="{FF2B5EF4-FFF2-40B4-BE49-F238E27FC236}">
                  <a16:creationId xmlns:a16="http://schemas.microsoft.com/office/drawing/2014/main" id="{B294CA25-B063-4F6B-BD56-D172135B6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524">
              <a:extLst>
                <a:ext uri="{FF2B5EF4-FFF2-40B4-BE49-F238E27FC236}">
                  <a16:creationId xmlns:a16="http://schemas.microsoft.com/office/drawing/2014/main" id="{DB870275-0543-455A-B26A-5CE7205C9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525">
              <a:extLst>
                <a:ext uri="{FF2B5EF4-FFF2-40B4-BE49-F238E27FC236}">
                  <a16:creationId xmlns:a16="http://schemas.microsoft.com/office/drawing/2014/main" id="{24369DBC-26A4-4C73-A661-71E3E9AC3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526">
              <a:extLst>
                <a:ext uri="{FF2B5EF4-FFF2-40B4-BE49-F238E27FC236}">
                  <a16:creationId xmlns:a16="http://schemas.microsoft.com/office/drawing/2014/main" id="{5706720D-4CC1-456D-B79F-FBC566B43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527">
              <a:extLst>
                <a:ext uri="{FF2B5EF4-FFF2-40B4-BE49-F238E27FC236}">
                  <a16:creationId xmlns:a16="http://schemas.microsoft.com/office/drawing/2014/main" id="{8900E2A1-498D-4C05-9EA3-5CFD9AEC1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528">
              <a:extLst>
                <a:ext uri="{FF2B5EF4-FFF2-40B4-BE49-F238E27FC236}">
                  <a16:creationId xmlns:a16="http://schemas.microsoft.com/office/drawing/2014/main" id="{82613BA2-D590-4A2A-ABBA-2E8701CB8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529">
              <a:extLst>
                <a:ext uri="{FF2B5EF4-FFF2-40B4-BE49-F238E27FC236}">
                  <a16:creationId xmlns:a16="http://schemas.microsoft.com/office/drawing/2014/main" id="{E0106966-EEDD-4BA2-AEC9-C74F67FA3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530">
              <a:extLst>
                <a:ext uri="{FF2B5EF4-FFF2-40B4-BE49-F238E27FC236}">
                  <a16:creationId xmlns:a16="http://schemas.microsoft.com/office/drawing/2014/main" id="{6C23A551-AB2E-412A-86B6-7887442E3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7" name="Freeform 531">
              <a:extLst>
                <a:ext uri="{FF2B5EF4-FFF2-40B4-BE49-F238E27FC236}">
                  <a16:creationId xmlns:a16="http://schemas.microsoft.com/office/drawing/2014/main" id="{7E042D8D-3733-4681-97C0-FC71477C4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8" name="Freeform 532">
              <a:extLst>
                <a:ext uri="{FF2B5EF4-FFF2-40B4-BE49-F238E27FC236}">
                  <a16:creationId xmlns:a16="http://schemas.microsoft.com/office/drawing/2014/main" id="{946FBAFB-DC42-4AE2-BFEF-838789E32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9" name="Freeform 533">
              <a:extLst>
                <a:ext uri="{FF2B5EF4-FFF2-40B4-BE49-F238E27FC236}">
                  <a16:creationId xmlns:a16="http://schemas.microsoft.com/office/drawing/2014/main" id="{C8A4B078-4582-4785-812A-B92E1830B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0" name="Freeform 534">
              <a:extLst>
                <a:ext uri="{FF2B5EF4-FFF2-40B4-BE49-F238E27FC236}">
                  <a16:creationId xmlns:a16="http://schemas.microsoft.com/office/drawing/2014/main" id="{642EEBF4-E633-43CF-9B04-C3D4A9CBD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" name="Freeform 535">
              <a:extLst>
                <a:ext uri="{FF2B5EF4-FFF2-40B4-BE49-F238E27FC236}">
                  <a16:creationId xmlns:a16="http://schemas.microsoft.com/office/drawing/2014/main" id="{45631671-19EE-4A5C-A341-B4343575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2" name="Freeform 536">
              <a:extLst>
                <a:ext uri="{FF2B5EF4-FFF2-40B4-BE49-F238E27FC236}">
                  <a16:creationId xmlns:a16="http://schemas.microsoft.com/office/drawing/2014/main" id="{88DC3D2E-B9D0-4EC8-963F-3C2399879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3" name="Freeform 537">
              <a:extLst>
                <a:ext uri="{FF2B5EF4-FFF2-40B4-BE49-F238E27FC236}">
                  <a16:creationId xmlns:a16="http://schemas.microsoft.com/office/drawing/2014/main" id="{1481850F-3062-4644-A7D0-8F5C1412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4" name="Freeform 538">
              <a:extLst>
                <a:ext uri="{FF2B5EF4-FFF2-40B4-BE49-F238E27FC236}">
                  <a16:creationId xmlns:a16="http://schemas.microsoft.com/office/drawing/2014/main" id="{40036FF4-339B-48F7-A92E-2AFA4E619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5" name="Freeform 539">
              <a:extLst>
                <a:ext uri="{FF2B5EF4-FFF2-40B4-BE49-F238E27FC236}">
                  <a16:creationId xmlns:a16="http://schemas.microsoft.com/office/drawing/2014/main" id="{885E63B6-0800-4144-9F31-7F0D0D1A4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6" name="Freeform 540">
              <a:extLst>
                <a:ext uri="{FF2B5EF4-FFF2-40B4-BE49-F238E27FC236}">
                  <a16:creationId xmlns:a16="http://schemas.microsoft.com/office/drawing/2014/main" id="{815B896D-D585-46C9-BD27-A5F9EAE9B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541">
              <a:extLst>
                <a:ext uri="{FF2B5EF4-FFF2-40B4-BE49-F238E27FC236}">
                  <a16:creationId xmlns:a16="http://schemas.microsoft.com/office/drawing/2014/main" id="{8F996EAE-032C-42E3-8D94-A4C84BD0C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" name="Freeform 542">
              <a:extLst>
                <a:ext uri="{FF2B5EF4-FFF2-40B4-BE49-F238E27FC236}">
                  <a16:creationId xmlns:a16="http://schemas.microsoft.com/office/drawing/2014/main" id="{AA05A79F-95DB-46AD-80CF-7CBED8C34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" name="Freeform 543">
              <a:extLst>
                <a:ext uri="{FF2B5EF4-FFF2-40B4-BE49-F238E27FC236}">
                  <a16:creationId xmlns:a16="http://schemas.microsoft.com/office/drawing/2014/main" id="{D9911CE7-2E30-45B7-9EA1-06E302769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0" name="Freeform 544">
              <a:extLst>
                <a:ext uri="{FF2B5EF4-FFF2-40B4-BE49-F238E27FC236}">
                  <a16:creationId xmlns:a16="http://schemas.microsoft.com/office/drawing/2014/main" id="{A64491E6-71BF-4542-AA63-A2C43BDE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1" name="Freeform 545">
              <a:extLst>
                <a:ext uri="{FF2B5EF4-FFF2-40B4-BE49-F238E27FC236}">
                  <a16:creationId xmlns:a16="http://schemas.microsoft.com/office/drawing/2014/main" id="{3FD0FE5C-AAE0-4DE6-A798-8DAEEBF20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2" name="Freeform 546">
              <a:extLst>
                <a:ext uri="{FF2B5EF4-FFF2-40B4-BE49-F238E27FC236}">
                  <a16:creationId xmlns:a16="http://schemas.microsoft.com/office/drawing/2014/main" id="{02DCFC6E-3557-4B01-B2E6-082CDD0AF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3" name="Freeform 547">
              <a:extLst>
                <a:ext uri="{FF2B5EF4-FFF2-40B4-BE49-F238E27FC236}">
                  <a16:creationId xmlns:a16="http://schemas.microsoft.com/office/drawing/2014/main" id="{A447689A-6254-4B54-A4CE-794FDAD96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4" name="Freeform 548">
              <a:extLst>
                <a:ext uri="{FF2B5EF4-FFF2-40B4-BE49-F238E27FC236}">
                  <a16:creationId xmlns:a16="http://schemas.microsoft.com/office/drawing/2014/main" id="{DEB19188-D6B0-46AF-8E01-B207B955A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5" name="Freeform 549">
              <a:extLst>
                <a:ext uri="{FF2B5EF4-FFF2-40B4-BE49-F238E27FC236}">
                  <a16:creationId xmlns:a16="http://schemas.microsoft.com/office/drawing/2014/main" id="{E40A21DF-2054-416C-AD40-48420C92E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6" name="Freeform 550">
              <a:extLst>
                <a:ext uri="{FF2B5EF4-FFF2-40B4-BE49-F238E27FC236}">
                  <a16:creationId xmlns:a16="http://schemas.microsoft.com/office/drawing/2014/main" id="{520869A5-466F-4EC3-8671-78AB09147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7" name="Freeform 551">
              <a:extLst>
                <a:ext uri="{FF2B5EF4-FFF2-40B4-BE49-F238E27FC236}">
                  <a16:creationId xmlns:a16="http://schemas.microsoft.com/office/drawing/2014/main" id="{AE6BDFC5-88F1-4806-AAF7-B7C26F41A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8" name="Freeform 552">
              <a:extLst>
                <a:ext uri="{FF2B5EF4-FFF2-40B4-BE49-F238E27FC236}">
                  <a16:creationId xmlns:a16="http://schemas.microsoft.com/office/drawing/2014/main" id="{51039D26-CB84-444F-B50D-1A5432957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9" name="Freeform 553">
              <a:extLst>
                <a:ext uri="{FF2B5EF4-FFF2-40B4-BE49-F238E27FC236}">
                  <a16:creationId xmlns:a16="http://schemas.microsoft.com/office/drawing/2014/main" id="{B17C5BE8-6BA8-4A91-A742-2DB57FF41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80" name="TextBox 379">
            <a:extLst>
              <a:ext uri="{FF2B5EF4-FFF2-40B4-BE49-F238E27FC236}">
                <a16:creationId xmlns:a16="http://schemas.microsoft.com/office/drawing/2014/main" id="{46D22C4A-5D66-49AD-8CD2-307E594C537F}"/>
              </a:ext>
            </a:extLst>
          </p:cNvPr>
          <p:cNvSpPr txBox="1"/>
          <p:nvPr/>
        </p:nvSpPr>
        <p:spPr>
          <a:xfrm>
            <a:off x="4802445" y="891756"/>
            <a:ext cx="283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417 -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88789F2A-E549-48F6-88F1-5423076AD31E}"/>
              </a:ext>
            </a:extLst>
          </p:cNvPr>
          <p:cNvSpPr txBox="1"/>
          <p:nvPr/>
        </p:nvSpPr>
        <p:spPr>
          <a:xfrm>
            <a:off x="4919060" y="1550173"/>
            <a:ext cx="160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8D6E392E-FB04-45BA-B87F-CDE0FAE8AC70}"/>
              </a:ext>
            </a:extLst>
          </p:cNvPr>
          <p:cNvSpPr txBox="1"/>
          <p:nvPr/>
        </p:nvSpPr>
        <p:spPr>
          <a:xfrm>
            <a:off x="4954845" y="2367497"/>
            <a:ext cx="283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826 -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916FEDA5-B69E-47E1-BB48-27CE355EBBB3}"/>
              </a:ext>
            </a:extLst>
          </p:cNvPr>
          <p:cNvSpPr txBox="1"/>
          <p:nvPr/>
        </p:nvSpPr>
        <p:spPr>
          <a:xfrm>
            <a:off x="5079533" y="2937404"/>
            <a:ext cx="160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726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9B01D49E-371E-4413-AC20-43514A0C66B6}"/>
              </a:ext>
            </a:extLst>
          </p:cNvPr>
          <p:cNvSpPr txBox="1"/>
          <p:nvPr/>
        </p:nvSpPr>
        <p:spPr>
          <a:xfrm>
            <a:off x="4267200" y="3739097"/>
            <a:ext cx="283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 : 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0DE8E6B9-8F3D-4D58-B9B1-73B1EAEFA653}"/>
              </a:ext>
            </a:extLst>
          </p:cNvPr>
          <p:cNvSpPr txBox="1"/>
          <p:nvPr/>
        </p:nvSpPr>
        <p:spPr>
          <a:xfrm>
            <a:off x="4383815" y="4397514"/>
            <a:ext cx="160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98637B3C-609A-4C9E-B425-C67155BC286E}"/>
              </a:ext>
            </a:extLst>
          </p:cNvPr>
          <p:cNvSpPr txBox="1"/>
          <p:nvPr/>
        </p:nvSpPr>
        <p:spPr>
          <a:xfrm>
            <a:off x="4419600" y="5186897"/>
            <a:ext cx="283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F7CB978C-2011-49C2-A95C-B886A2B06333}"/>
              </a:ext>
            </a:extLst>
          </p:cNvPr>
          <p:cNvSpPr txBox="1"/>
          <p:nvPr/>
        </p:nvSpPr>
        <p:spPr>
          <a:xfrm>
            <a:off x="4536215" y="5845314"/>
            <a:ext cx="160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</p:spTree>
    <p:extLst>
      <p:ext uri="{BB962C8B-B14F-4D97-AF65-F5344CB8AC3E}">
        <p14:creationId xmlns:p14="http://schemas.microsoft.com/office/powerpoint/2010/main" val="218573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/>
      <p:bldP spid="382" grpId="0"/>
      <p:bldP spid="383" grpId="0"/>
      <p:bldP spid="384" grpId="0"/>
      <p:bldP spid="385" grpId="0"/>
      <p:bldP spid="386" grpId="0"/>
      <p:bldP spid="387" grpId="0"/>
      <p:bldP spid="3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06D1EE-4BE6-49B1-955A-1007A83CF52B}"/>
              </a:ext>
            </a:extLst>
          </p:cNvPr>
          <p:cNvSpPr txBox="1"/>
          <p:nvPr/>
        </p:nvSpPr>
        <p:spPr>
          <a:xfrm>
            <a:off x="583095" y="245401"/>
            <a:ext cx="970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giá trị biểu thức: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A060B-4DD1-4458-B499-10EEE6BE7275}"/>
              </a:ext>
            </a:extLst>
          </p:cNvPr>
          <p:cNvSpPr txBox="1"/>
          <p:nvPr/>
        </p:nvSpPr>
        <p:spPr>
          <a:xfrm>
            <a:off x="252354" y="2312114"/>
            <a:ext cx="6795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450 – 25 - 10    = ………...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= …………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BD088-4882-4245-AA2A-10EADDAA798C}"/>
              </a:ext>
            </a:extLst>
          </p:cNvPr>
          <p:cNvSpPr txBox="1"/>
          <p:nvPr/>
        </p:nvSpPr>
        <p:spPr>
          <a:xfrm>
            <a:off x="163688" y="955881"/>
            <a:ext cx="7014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450 – (25 - 10) = ………….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= ………….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208C1-36AD-4E91-AE80-F1368B22598C}"/>
              </a:ext>
            </a:extLst>
          </p:cNvPr>
          <p:cNvSpPr txBox="1"/>
          <p:nvPr/>
        </p:nvSpPr>
        <p:spPr>
          <a:xfrm>
            <a:off x="197856" y="3793152"/>
            <a:ext cx="6755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b) 180 : 6 : 2    = …………….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= 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16DBEA-F684-446A-BA0A-45C0047D3935}"/>
              </a:ext>
            </a:extLst>
          </p:cNvPr>
          <p:cNvSpPr txBox="1"/>
          <p:nvPr/>
        </p:nvSpPr>
        <p:spPr>
          <a:xfrm>
            <a:off x="308973" y="5240399"/>
            <a:ext cx="6809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180 : (6 : 2)  = …………..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= ………….. 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00A86B5E-019B-4C99-A84B-C759AD0D3C6A}"/>
              </a:ext>
            </a:extLst>
          </p:cNvPr>
          <p:cNvSpPr txBox="1"/>
          <p:nvPr/>
        </p:nvSpPr>
        <p:spPr>
          <a:xfrm>
            <a:off x="4419600" y="909714"/>
            <a:ext cx="283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450 -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8D5AA520-6A9F-4B02-AD29-3453F6030ADB}"/>
              </a:ext>
            </a:extLst>
          </p:cNvPr>
          <p:cNvSpPr txBox="1"/>
          <p:nvPr/>
        </p:nvSpPr>
        <p:spPr>
          <a:xfrm>
            <a:off x="4919060" y="1550173"/>
            <a:ext cx="160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435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3E2E5855-7005-4A30-AAB0-CFAB5BC07507}"/>
              </a:ext>
            </a:extLst>
          </p:cNvPr>
          <p:cNvSpPr txBox="1"/>
          <p:nvPr/>
        </p:nvSpPr>
        <p:spPr>
          <a:xfrm>
            <a:off x="4344497" y="2278987"/>
            <a:ext cx="283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</a:t>
            </a:r>
            <a:r>
              <a:rPr 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-10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AF52FB00-8071-4659-BEB0-652EFAD0341F}"/>
              </a:ext>
            </a:extLst>
          </p:cNvPr>
          <p:cNvSpPr txBox="1"/>
          <p:nvPr/>
        </p:nvSpPr>
        <p:spPr>
          <a:xfrm>
            <a:off x="4802445" y="2896900"/>
            <a:ext cx="160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415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1385D6C8-C5CD-4309-8796-FC6978323A2F}"/>
              </a:ext>
            </a:extLst>
          </p:cNvPr>
          <p:cNvSpPr txBox="1"/>
          <p:nvPr/>
        </p:nvSpPr>
        <p:spPr>
          <a:xfrm>
            <a:off x="4267200" y="3739097"/>
            <a:ext cx="283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8614D435-7A37-4931-BCAC-F83907BA271D}"/>
              </a:ext>
            </a:extLst>
          </p:cNvPr>
          <p:cNvSpPr txBox="1"/>
          <p:nvPr/>
        </p:nvSpPr>
        <p:spPr>
          <a:xfrm>
            <a:off x="4383815" y="4397514"/>
            <a:ext cx="160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0ECFF06B-CB2B-4241-803B-0D0D0609D404}"/>
              </a:ext>
            </a:extLst>
          </p:cNvPr>
          <p:cNvSpPr txBox="1"/>
          <p:nvPr/>
        </p:nvSpPr>
        <p:spPr>
          <a:xfrm>
            <a:off x="4016523" y="5196189"/>
            <a:ext cx="283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: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B6D71B70-4CC0-4B38-A6ED-E1C596ACECE2}"/>
              </a:ext>
            </a:extLst>
          </p:cNvPr>
          <p:cNvSpPr txBox="1"/>
          <p:nvPr/>
        </p:nvSpPr>
        <p:spPr>
          <a:xfrm>
            <a:off x="4536215" y="5845314"/>
            <a:ext cx="160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12588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/>
      <p:bldP spid="381" grpId="0"/>
      <p:bldP spid="382" grpId="0"/>
      <p:bldP spid="383" grpId="0"/>
      <p:bldP spid="384" grpId="0"/>
      <p:bldP spid="385" grpId="0"/>
      <p:bldP spid="386" grpId="0"/>
      <p:bldP spid="3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B1EFB-F5B9-4CBC-B20A-F1F0D7350CED}"/>
              </a:ext>
            </a:extLst>
          </p:cNvPr>
          <p:cNvSpPr txBox="1"/>
          <p:nvPr/>
        </p:nvSpPr>
        <p:spPr>
          <a:xfrm>
            <a:off x="583095" y="245401"/>
            <a:ext cx="970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giá trị biểu thức: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7B730-0904-43F1-B3F1-69EF2016F275}"/>
              </a:ext>
            </a:extLst>
          </p:cNvPr>
          <p:cNvSpPr txBox="1"/>
          <p:nvPr/>
        </p:nvSpPr>
        <p:spPr>
          <a:xfrm>
            <a:off x="358647" y="2275918"/>
            <a:ext cx="6795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410 – 50 + 30   = ………...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= …………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3257FB-B8BB-43ED-AEB2-C5C0086FCEC2}"/>
              </a:ext>
            </a:extLst>
          </p:cNvPr>
          <p:cNvSpPr txBox="1"/>
          <p:nvPr/>
        </p:nvSpPr>
        <p:spPr>
          <a:xfrm>
            <a:off x="163688" y="955881"/>
            <a:ext cx="7014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c) 410 – (50 + 30) = ………….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= ………….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612EF-A895-4CC0-9023-F9B0072EFFC3}"/>
              </a:ext>
            </a:extLst>
          </p:cNvPr>
          <p:cNvSpPr txBox="1"/>
          <p:nvPr/>
        </p:nvSpPr>
        <p:spPr>
          <a:xfrm>
            <a:off x="197856" y="3793152"/>
            <a:ext cx="6755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d) 16 x 6 : 3   = …………….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= 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73C1E-2CAA-48F4-B56F-0B5429B6273E}"/>
              </a:ext>
            </a:extLst>
          </p:cNvPr>
          <p:cNvSpPr txBox="1"/>
          <p:nvPr/>
        </p:nvSpPr>
        <p:spPr>
          <a:xfrm>
            <a:off x="308973" y="5240399"/>
            <a:ext cx="6809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16 x (6 : 3) = …………..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= …………..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03664-E7B2-4A1B-9FB4-0FAB3CB9ECD6}"/>
              </a:ext>
            </a:extLst>
          </p:cNvPr>
          <p:cNvSpPr txBox="1"/>
          <p:nvPr/>
        </p:nvSpPr>
        <p:spPr>
          <a:xfrm>
            <a:off x="4419600" y="909714"/>
            <a:ext cx="283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410 -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250BF-EE6E-4D2D-A2D1-5CB65C40AF33}"/>
              </a:ext>
            </a:extLst>
          </p:cNvPr>
          <p:cNvSpPr txBox="1"/>
          <p:nvPr/>
        </p:nvSpPr>
        <p:spPr>
          <a:xfrm>
            <a:off x="4919060" y="1550173"/>
            <a:ext cx="160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C318D0-9D9E-4154-9B00-F55CD20CD813}"/>
              </a:ext>
            </a:extLst>
          </p:cNvPr>
          <p:cNvSpPr txBox="1"/>
          <p:nvPr/>
        </p:nvSpPr>
        <p:spPr>
          <a:xfrm>
            <a:off x="4419600" y="2238481"/>
            <a:ext cx="283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+30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0BD879-FCFF-46BF-BD53-E50BB5079019}"/>
              </a:ext>
            </a:extLst>
          </p:cNvPr>
          <p:cNvSpPr txBox="1"/>
          <p:nvPr/>
        </p:nvSpPr>
        <p:spPr>
          <a:xfrm>
            <a:off x="4802445" y="2896900"/>
            <a:ext cx="160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B9EEC3-B981-49B5-9DDB-F581BA383505}"/>
              </a:ext>
            </a:extLst>
          </p:cNvPr>
          <p:cNvSpPr txBox="1"/>
          <p:nvPr/>
        </p:nvSpPr>
        <p:spPr>
          <a:xfrm>
            <a:off x="4267200" y="3739097"/>
            <a:ext cx="283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60B523-68DE-449D-83E4-0F7C1050B750}"/>
              </a:ext>
            </a:extLst>
          </p:cNvPr>
          <p:cNvSpPr txBox="1"/>
          <p:nvPr/>
        </p:nvSpPr>
        <p:spPr>
          <a:xfrm>
            <a:off x="4383815" y="4397514"/>
            <a:ext cx="160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265372-9649-4DD3-8C00-0361A982F944}"/>
              </a:ext>
            </a:extLst>
          </p:cNvPr>
          <p:cNvSpPr txBox="1"/>
          <p:nvPr/>
        </p:nvSpPr>
        <p:spPr>
          <a:xfrm>
            <a:off x="3778598" y="5134245"/>
            <a:ext cx="283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x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351DF6-EC60-48ED-BBDD-EF6F2D1FEF2C}"/>
              </a:ext>
            </a:extLst>
          </p:cNvPr>
          <p:cNvSpPr txBox="1"/>
          <p:nvPr/>
        </p:nvSpPr>
        <p:spPr>
          <a:xfrm>
            <a:off x="4147748" y="5775523"/>
            <a:ext cx="160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91110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C46F60FA-451F-42DE-9E01-604CEB3CE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8D2AF405-91BC-4A58-85EE-93C29CCD0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8486"/>
            <a:ext cx="5334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DD873A37-398F-4E1F-A6FC-6F7F5F4D5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43731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组合 585">
            <a:extLst>
              <a:ext uri="{FF2B5EF4-FFF2-40B4-BE49-F238E27FC236}">
                <a16:creationId xmlns:a16="http://schemas.microsoft.com/office/drawing/2014/main" id="{E1A9D314-1A23-4059-A660-1029580F0234}"/>
              </a:ext>
            </a:extLst>
          </p:cNvPr>
          <p:cNvGrpSpPr/>
          <p:nvPr/>
        </p:nvGrpSpPr>
        <p:grpSpPr>
          <a:xfrm>
            <a:off x="-152400" y="5010551"/>
            <a:ext cx="12496800" cy="1856426"/>
            <a:chOff x="-25400" y="5164139"/>
            <a:chExt cx="12303126" cy="1743075"/>
          </a:xfrm>
        </p:grpSpPr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6FB9B297-82E8-4998-A241-39515CC28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5F59DDFE-148D-4593-8D3E-F1BF50712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E7C7F2AF-3FE5-4AC1-A488-D785EB562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AD294961-E74F-49C4-A1F3-912C46CB7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3EAB5C9B-3C0F-496B-9E0E-D2B672141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0D66702-88B2-4062-892D-C39B846E9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Oval 46">
              <a:extLst>
                <a:ext uri="{FF2B5EF4-FFF2-40B4-BE49-F238E27FC236}">
                  <a16:creationId xmlns:a16="http://schemas.microsoft.com/office/drawing/2014/main" id="{2D3B3F07-1264-4BB7-99C8-63566E69A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BD3C76CF-8040-4850-87A5-68C84D16D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8">
              <a:extLst>
                <a:ext uri="{FF2B5EF4-FFF2-40B4-BE49-F238E27FC236}">
                  <a16:creationId xmlns:a16="http://schemas.microsoft.com/office/drawing/2014/main" id="{9378A467-3DC0-44BB-9D48-DB864545C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Oval 49">
              <a:extLst>
                <a:ext uri="{FF2B5EF4-FFF2-40B4-BE49-F238E27FC236}">
                  <a16:creationId xmlns:a16="http://schemas.microsoft.com/office/drawing/2014/main" id="{81C385F8-524A-49EF-AC27-79F9A7F6A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50">
              <a:extLst>
                <a:ext uri="{FF2B5EF4-FFF2-40B4-BE49-F238E27FC236}">
                  <a16:creationId xmlns:a16="http://schemas.microsoft.com/office/drawing/2014/main" id="{2FB8F9BE-7D6B-4221-B6F9-94F15EEEB3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Rectangle 51">
              <a:extLst>
                <a:ext uri="{FF2B5EF4-FFF2-40B4-BE49-F238E27FC236}">
                  <a16:creationId xmlns:a16="http://schemas.microsoft.com/office/drawing/2014/main" id="{CAB5BDE7-2BB8-4CFA-9140-C42389A06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Rectangle 52">
              <a:extLst>
                <a:ext uri="{FF2B5EF4-FFF2-40B4-BE49-F238E27FC236}">
                  <a16:creationId xmlns:a16="http://schemas.microsoft.com/office/drawing/2014/main" id="{67112027-820D-4633-8BC5-C44842509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53">
              <a:extLst>
                <a:ext uri="{FF2B5EF4-FFF2-40B4-BE49-F238E27FC236}">
                  <a16:creationId xmlns:a16="http://schemas.microsoft.com/office/drawing/2014/main" id="{34E15C7F-9C88-48A1-A7C2-25F0F194E3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54">
              <a:extLst>
                <a:ext uri="{FF2B5EF4-FFF2-40B4-BE49-F238E27FC236}">
                  <a16:creationId xmlns:a16="http://schemas.microsoft.com/office/drawing/2014/main" id="{45337CDD-3262-4545-B4A0-B4B2554DBD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55">
              <a:extLst>
                <a:ext uri="{FF2B5EF4-FFF2-40B4-BE49-F238E27FC236}">
                  <a16:creationId xmlns:a16="http://schemas.microsoft.com/office/drawing/2014/main" id="{2F3D3AC9-72B2-43D1-AEF0-8AC5A2DC0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56">
              <a:extLst>
                <a:ext uri="{FF2B5EF4-FFF2-40B4-BE49-F238E27FC236}">
                  <a16:creationId xmlns:a16="http://schemas.microsoft.com/office/drawing/2014/main" id="{FD83C261-DAEB-463D-8113-61009B38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Oval 57">
              <a:extLst>
                <a:ext uri="{FF2B5EF4-FFF2-40B4-BE49-F238E27FC236}">
                  <a16:creationId xmlns:a16="http://schemas.microsoft.com/office/drawing/2014/main" id="{61FB6293-35BE-468B-989F-A669FBD41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60">
              <a:extLst>
                <a:ext uri="{FF2B5EF4-FFF2-40B4-BE49-F238E27FC236}">
                  <a16:creationId xmlns:a16="http://schemas.microsoft.com/office/drawing/2014/main" id="{C0B2F4EB-7450-4774-ACB6-28143F362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61">
              <a:extLst>
                <a:ext uri="{FF2B5EF4-FFF2-40B4-BE49-F238E27FC236}">
                  <a16:creationId xmlns:a16="http://schemas.microsoft.com/office/drawing/2014/main" id="{D57E6906-07FB-496F-889B-45673949A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62">
              <a:extLst>
                <a:ext uri="{FF2B5EF4-FFF2-40B4-BE49-F238E27FC236}">
                  <a16:creationId xmlns:a16="http://schemas.microsoft.com/office/drawing/2014/main" id="{CCF1E045-FCC4-4AB6-BF79-4C41305A0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63">
              <a:extLst>
                <a:ext uri="{FF2B5EF4-FFF2-40B4-BE49-F238E27FC236}">
                  <a16:creationId xmlns:a16="http://schemas.microsoft.com/office/drawing/2014/main" id="{87CC0692-D098-47D5-838B-0FDB0AD0DF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64">
              <a:extLst>
                <a:ext uri="{FF2B5EF4-FFF2-40B4-BE49-F238E27FC236}">
                  <a16:creationId xmlns:a16="http://schemas.microsoft.com/office/drawing/2014/main" id="{F5EADBEC-0BEF-450A-A3C9-FD1D2DCE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65">
              <a:extLst>
                <a:ext uri="{FF2B5EF4-FFF2-40B4-BE49-F238E27FC236}">
                  <a16:creationId xmlns:a16="http://schemas.microsoft.com/office/drawing/2014/main" id="{A11EADF6-D39F-429C-B36A-8724BB945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68">
              <a:extLst>
                <a:ext uri="{FF2B5EF4-FFF2-40B4-BE49-F238E27FC236}">
                  <a16:creationId xmlns:a16="http://schemas.microsoft.com/office/drawing/2014/main" id="{2DF06BD2-3008-4392-8A47-2D052947C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70">
              <a:extLst>
                <a:ext uri="{FF2B5EF4-FFF2-40B4-BE49-F238E27FC236}">
                  <a16:creationId xmlns:a16="http://schemas.microsoft.com/office/drawing/2014/main" id="{9E513152-34A0-4D2D-92CB-748DC45F5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Rectangle 78">
              <a:extLst>
                <a:ext uri="{FF2B5EF4-FFF2-40B4-BE49-F238E27FC236}">
                  <a16:creationId xmlns:a16="http://schemas.microsoft.com/office/drawing/2014/main" id="{2246E14D-A6E5-4072-803F-B7E98AC23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Rectangle 79">
              <a:extLst>
                <a:ext uri="{FF2B5EF4-FFF2-40B4-BE49-F238E27FC236}">
                  <a16:creationId xmlns:a16="http://schemas.microsoft.com/office/drawing/2014/main" id="{AA4793CB-8CC5-4C98-A730-FEDE94A47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80">
              <a:extLst>
                <a:ext uri="{FF2B5EF4-FFF2-40B4-BE49-F238E27FC236}">
                  <a16:creationId xmlns:a16="http://schemas.microsoft.com/office/drawing/2014/main" id="{DDE14F5E-DF71-4F56-8B27-56983CDAB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CFDE293F-E074-43D5-AB6C-E20EB6F55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84">
              <a:extLst>
                <a:ext uri="{FF2B5EF4-FFF2-40B4-BE49-F238E27FC236}">
                  <a16:creationId xmlns:a16="http://schemas.microsoft.com/office/drawing/2014/main" id="{FD9F5201-877C-42FF-8043-03327581D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85">
              <a:extLst>
                <a:ext uri="{FF2B5EF4-FFF2-40B4-BE49-F238E27FC236}">
                  <a16:creationId xmlns:a16="http://schemas.microsoft.com/office/drawing/2014/main" id="{4B779160-E2A7-41A5-9BF8-185CABE86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86">
              <a:extLst>
                <a:ext uri="{FF2B5EF4-FFF2-40B4-BE49-F238E27FC236}">
                  <a16:creationId xmlns:a16="http://schemas.microsoft.com/office/drawing/2014/main" id="{6C5B3030-2C82-4280-A4C0-9BD674832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Oval 87">
              <a:extLst>
                <a:ext uri="{FF2B5EF4-FFF2-40B4-BE49-F238E27FC236}">
                  <a16:creationId xmlns:a16="http://schemas.microsoft.com/office/drawing/2014/main" id="{CE94ACA2-E5EF-4BC1-9151-66870226D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Oval 88">
              <a:extLst>
                <a:ext uri="{FF2B5EF4-FFF2-40B4-BE49-F238E27FC236}">
                  <a16:creationId xmlns:a16="http://schemas.microsoft.com/office/drawing/2014/main" id="{2414FAF9-3EA9-4593-8193-C19B636C9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Oval 89">
              <a:extLst>
                <a:ext uri="{FF2B5EF4-FFF2-40B4-BE49-F238E27FC236}">
                  <a16:creationId xmlns:a16="http://schemas.microsoft.com/office/drawing/2014/main" id="{F667726D-708F-4275-B732-A4DFE0425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90">
              <a:extLst>
                <a:ext uri="{FF2B5EF4-FFF2-40B4-BE49-F238E27FC236}">
                  <a16:creationId xmlns:a16="http://schemas.microsoft.com/office/drawing/2014/main" id="{03D56E0E-A151-4FCC-BD80-6DD912B8E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Oval 91">
              <a:extLst>
                <a:ext uri="{FF2B5EF4-FFF2-40B4-BE49-F238E27FC236}">
                  <a16:creationId xmlns:a16="http://schemas.microsoft.com/office/drawing/2014/main" id="{50588883-A2D1-4C27-8C89-6F6843E07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92">
              <a:extLst>
                <a:ext uri="{FF2B5EF4-FFF2-40B4-BE49-F238E27FC236}">
                  <a16:creationId xmlns:a16="http://schemas.microsoft.com/office/drawing/2014/main" id="{C7C55ED3-0D8B-4752-96A3-7695ADDB5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Oval 93">
              <a:extLst>
                <a:ext uri="{FF2B5EF4-FFF2-40B4-BE49-F238E27FC236}">
                  <a16:creationId xmlns:a16="http://schemas.microsoft.com/office/drawing/2014/main" id="{228321B3-C3D7-420C-97CF-96554E35A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Oval 94">
              <a:extLst>
                <a:ext uri="{FF2B5EF4-FFF2-40B4-BE49-F238E27FC236}">
                  <a16:creationId xmlns:a16="http://schemas.microsoft.com/office/drawing/2014/main" id="{93F80D8B-FAA3-43DD-81CF-B7B6FDF6C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95">
              <a:extLst>
                <a:ext uri="{FF2B5EF4-FFF2-40B4-BE49-F238E27FC236}">
                  <a16:creationId xmlns:a16="http://schemas.microsoft.com/office/drawing/2014/main" id="{650658BF-346A-4815-B159-4073A7F1A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Oval 96">
              <a:extLst>
                <a:ext uri="{FF2B5EF4-FFF2-40B4-BE49-F238E27FC236}">
                  <a16:creationId xmlns:a16="http://schemas.microsoft.com/office/drawing/2014/main" id="{F6BF00FC-880D-46F9-A578-BBEBEFA9D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97">
              <a:extLst>
                <a:ext uri="{FF2B5EF4-FFF2-40B4-BE49-F238E27FC236}">
                  <a16:creationId xmlns:a16="http://schemas.microsoft.com/office/drawing/2014/main" id="{BB28EF86-742E-4551-8C6B-8408BD4B1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98">
              <a:extLst>
                <a:ext uri="{FF2B5EF4-FFF2-40B4-BE49-F238E27FC236}">
                  <a16:creationId xmlns:a16="http://schemas.microsoft.com/office/drawing/2014/main" id="{82392B9E-3D27-4D9D-B3AD-13C8A7C63C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99">
              <a:extLst>
                <a:ext uri="{FF2B5EF4-FFF2-40B4-BE49-F238E27FC236}">
                  <a16:creationId xmlns:a16="http://schemas.microsoft.com/office/drawing/2014/main" id="{392738D0-D31C-492C-8A61-60F0A557E8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100">
              <a:extLst>
                <a:ext uri="{FF2B5EF4-FFF2-40B4-BE49-F238E27FC236}">
                  <a16:creationId xmlns:a16="http://schemas.microsoft.com/office/drawing/2014/main" id="{186BDBF4-6C94-4032-9417-98910C595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101">
              <a:extLst>
                <a:ext uri="{FF2B5EF4-FFF2-40B4-BE49-F238E27FC236}">
                  <a16:creationId xmlns:a16="http://schemas.microsoft.com/office/drawing/2014/main" id="{F6D0BA2F-6201-4655-A742-6672DD685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102">
              <a:extLst>
                <a:ext uri="{FF2B5EF4-FFF2-40B4-BE49-F238E27FC236}">
                  <a16:creationId xmlns:a16="http://schemas.microsoft.com/office/drawing/2014/main" id="{03010E63-D137-4C1C-92A2-312F0F421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103">
              <a:extLst>
                <a:ext uri="{FF2B5EF4-FFF2-40B4-BE49-F238E27FC236}">
                  <a16:creationId xmlns:a16="http://schemas.microsoft.com/office/drawing/2014/main" id="{A86FCA37-1243-4E38-85C8-648E3F86F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104">
              <a:extLst>
                <a:ext uri="{FF2B5EF4-FFF2-40B4-BE49-F238E27FC236}">
                  <a16:creationId xmlns:a16="http://schemas.microsoft.com/office/drawing/2014/main" id="{6F02D0FA-667B-4473-BFA4-D76CCF9E3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Oval 105">
              <a:extLst>
                <a:ext uri="{FF2B5EF4-FFF2-40B4-BE49-F238E27FC236}">
                  <a16:creationId xmlns:a16="http://schemas.microsoft.com/office/drawing/2014/main" id="{12674081-D48A-4122-868A-ADFC3F23B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106">
              <a:extLst>
                <a:ext uri="{FF2B5EF4-FFF2-40B4-BE49-F238E27FC236}">
                  <a16:creationId xmlns:a16="http://schemas.microsoft.com/office/drawing/2014/main" id="{62257FD7-E114-4649-913A-218E23368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107">
              <a:extLst>
                <a:ext uri="{FF2B5EF4-FFF2-40B4-BE49-F238E27FC236}">
                  <a16:creationId xmlns:a16="http://schemas.microsoft.com/office/drawing/2014/main" id="{77E7C9E0-489A-4B7D-8B0C-F49DE404C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108">
              <a:extLst>
                <a:ext uri="{FF2B5EF4-FFF2-40B4-BE49-F238E27FC236}">
                  <a16:creationId xmlns:a16="http://schemas.microsoft.com/office/drawing/2014/main" id="{FA91A175-9294-4B00-B75E-DFAD24F55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109">
              <a:extLst>
                <a:ext uri="{FF2B5EF4-FFF2-40B4-BE49-F238E27FC236}">
                  <a16:creationId xmlns:a16="http://schemas.microsoft.com/office/drawing/2014/main" id="{B6EDD189-3A7C-46B4-9560-E39E534CA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Oval 110">
              <a:extLst>
                <a:ext uri="{FF2B5EF4-FFF2-40B4-BE49-F238E27FC236}">
                  <a16:creationId xmlns:a16="http://schemas.microsoft.com/office/drawing/2014/main" id="{8C4DDBD6-18C0-4DFB-9410-A6B4101C1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Oval 111">
              <a:extLst>
                <a:ext uri="{FF2B5EF4-FFF2-40B4-BE49-F238E27FC236}">
                  <a16:creationId xmlns:a16="http://schemas.microsoft.com/office/drawing/2014/main" id="{12D1C430-8DFD-49B4-8D00-2E07127B1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Oval 112">
              <a:extLst>
                <a:ext uri="{FF2B5EF4-FFF2-40B4-BE49-F238E27FC236}">
                  <a16:creationId xmlns:a16="http://schemas.microsoft.com/office/drawing/2014/main" id="{5F07D80B-743E-46F2-A961-55258724B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113">
              <a:extLst>
                <a:ext uri="{FF2B5EF4-FFF2-40B4-BE49-F238E27FC236}">
                  <a16:creationId xmlns:a16="http://schemas.microsoft.com/office/drawing/2014/main" id="{094A1F8A-F66E-4566-BAA0-7C647E158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Oval 114">
              <a:extLst>
                <a:ext uri="{FF2B5EF4-FFF2-40B4-BE49-F238E27FC236}">
                  <a16:creationId xmlns:a16="http://schemas.microsoft.com/office/drawing/2014/main" id="{197D8294-0936-46E1-893E-BB8371546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115">
              <a:extLst>
                <a:ext uri="{FF2B5EF4-FFF2-40B4-BE49-F238E27FC236}">
                  <a16:creationId xmlns:a16="http://schemas.microsoft.com/office/drawing/2014/main" id="{1B551D3F-39C8-4EC7-8443-AD0F3D4F9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Oval 116">
              <a:extLst>
                <a:ext uri="{FF2B5EF4-FFF2-40B4-BE49-F238E27FC236}">
                  <a16:creationId xmlns:a16="http://schemas.microsoft.com/office/drawing/2014/main" id="{3C044D69-51CB-4CB0-99C9-2AEE877A1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Oval 117">
              <a:extLst>
                <a:ext uri="{FF2B5EF4-FFF2-40B4-BE49-F238E27FC236}">
                  <a16:creationId xmlns:a16="http://schemas.microsoft.com/office/drawing/2014/main" id="{14D87793-E0C1-407A-9537-522767018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118">
              <a:extLst>
                <a:ext uri="{FF2B5EF4-FFF2-40B4-BE49-F238E27FC236}">
                  <a16:creationId xmlns:a16="http://schemas.microsoft.com/office/drawing/2014/main" id="{52F63229-F072-422A-B659-59D8AD570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Oval 119">
              <a:extLst>
                <a:ext uri="{FF2B5EF4-FFF2-40B4-BE49-F238E27FC236}">
                  <a16:creationId xmlns:a16="http://schemas.microsoft.com/office/drawing/2014/main" id="{F0AC8EA0-6910-4BF0-AB69-F0CEF1F78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120">
              <a:extLst>
                <a:ext uri="{FF2B5EF4-FFF2-40B4-BE49-F238E27FC236}">
                  <a16:creationId xmlns:a16="http://schemas.microsoft.com/office/drawing/2014/main" id="{012DB5DE-6775-4CC2-9F26-80C4F14EE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121">
              <a:extLst>
                <a:ext uri="{FF2B5EF4-FFF2-40B4-BE49-F238E27FC236}">
                  <a16:creationId xmlns:a16="http://schemas.microsoft.com/office/drawing/2014/main" id="{ACACB3E5-0818-472D-9EFB-040CB49F40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122">
              <a:extLst>
                <a:ext uri="{FF2B5EF4-FFF2-40B4-BE49-F238E27FC236}">
                  <a16:creationId xmlns:a16="http://schemas.microsoft.com/office/drawing/2014/main" id="{A8FF2111-1711-477B-8869-2CCD8B014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123">
              <a:extLst>
                <a:ext uri="{FF2B5EF4-FFF2-40B4-BE49-F238E27FC236}">
                  <a16:creationId xmlns:a16="http://schemas.microsoft.com/office/drawing/2014/main" id="{9FAB2D64-4261-4E68-9B60-A346BE4CC2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124">
              <a:extLst>
                <a:ext uri="{FF2B5EF4-FFF2-40B4-BE49-F238E27FC236}">
                  <a16:creationId xmlns:a16="http://schemas.microsoft.com/office/drawing/2014/main" id="{9D0B961E-8925-4589-AB60-47205592D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125">
              <a:extLst>
                <a:ext uri="{FF2B5EF4-FFF2-40B4-BE49-F238E27FC236}">
                  <a16:creationId xmlns:a16="http://schemas.microsoft.com/office/drawing/2014/main" id="{D043708E-04EA-49D0-8D8E-BD88EA014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126">
              <a:extLst>
                <a:ext uri="{FF2B5EF4-FFF2-40B4-BE49-F238E27FC236}">
                  <a16:creationId xmlns:a16="http://schemas.microsoft.com/office/drawing/2014/main" id="{C5D896D7-FD09-430B-BC4B-BCB1D40EA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127">
              <a:extLst>
                <a:ext uri="{FF2B5EF4-FFF2-40B4-BE49-F238E27FC236}">
                  <a16:creationId xmlns:a16="http://schemas.microsoft.com/office/drawing/2014/main" id="{87AAF3D7-098A-46AB-B7FF-9C82687E8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Oval 128">
              <a:extLst>
                <a:ext uri="{FF2B5EF4-FFF2-40B4-BE49-F238E27FC236}">
                  <a16:creationId xmlns:a16="http://schemas.microsoft.com/office/drawing/2014/main" id="{417C051D-DB47-435B-A0CA-3050EDD34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129">
              <a:extLst>
                <a:ext uri="{FF2B5EF4-FFF2-40B4-BE49-F238E27FC236}">
                  <a16:creationId xmlns:a16="http://schemas.microsoft.com/office/drawing/2014/main" id="{B5094F5F-3D92-4BAD-A066-42BBE3B4D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130">
              <a:extLst>
                <a:ext uri="{FF2B5EF4-FFF2-40B4-BE49-F238E27FC236}">
                  <a16:creationId xmlns:a16="http://schemas.microsoft.com/office/drawing/2014/main" id="{A09097CF-A95A-40EF-B33A-81C4690D9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131">
              <a:extLst>
                <a:ext uri="{FF2B5EF4-FFF2-40B4-BE49-F238E27FC236}">
                  <a16:creationId xmlns:a16="http://schemas.microsoft.com/office/drawing/2014/main" id="{495E1A63-37E8-47D5-84CF-E77DA5EE85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132">
              <a:extLst>
                <a:ext uri="{FF2B5EF4-FFF2-40B4-BE49-F238E27FC236}">
                  <a16:creationId xmlns:a16="http://schemas.microsoft.com/office/drawing/2014/main" id="{1892F19C-6DB7-4DCA-BE00-C987180A2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133">
              <a:extLst>
                <a:ext uri="{FF2B5EF4-FFF2-40B4-BE49-F238E27FC236}">
                  <a16:creationId xmlns:a16="http://schemas.microsoft.com/office/drawing/2014/main" id="{37D4C214-9804-43F1-820B-7456FA5E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147">
              <a:extLst>
                <a:ext uri="{FF2B5EF4-FFF2-40B4-BE49-F238E27FC236}">
                  <a16:creationId xmlns:a16="http://schemas.microsoft.com/office/drawing/2014/main" id="{2CE7599A-6C42-4A89-989F-C9C885F04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148">
              <a:extLst>
                <a:ext uri="{FF2B5EF4-FFF2-40B4-BE49-F238E27FC236}">
                  <a16:creationId xmlns:a16="http://schemas.microsoft.com/office/drawing/2014/main" id="{B631823B-09F4-4B96-9DAB-2C88B72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161">
              <a:extLst>
                <a:ext uri="{FF2B5EF4-FFF2-40B4-BE49-F238E27FC236}">
                  <a16:creationId xmlns:a16="http://schemas.microsoft.com/office/drawing/2014/main" id="{63475D5B-D025-426C-97B6-4C775D405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162">
              <a:extLst>
                <a:ext uri="{FF2B5EF4-FFF2-40B4-BE49-F238E27FC236}">
                  <a16:creationId xmlns:a16="http://schemas.microsoft.com/office/drawing/2014/main" id="{7B5AC0D5-C491-41A5-93D9-49AD4AFA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172">
              <a:extLst>
                <a:ext uri="{FF2B5EF4-FFF2-40B4-BE49-F238E27FC236}">
                  <a16:creationId xmlns:a16="http://schemas.microsoft.com/office/drawing/2014/main" id="{5B64C533-C5FA-4DCF-9959-07B31519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173">
              <a:extLst>
                <a:ext uri="{FF2B5EF4-FFF2-40B4-BE49-F238E27FC236}">
                  <a16:creationId xmlns:a16="http://schemas.microsoft.com/office/drawing/2014/main" id="{FBDB5CDC-1DD7-4E07-B691-E466E5686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Oval 174">
              <a:extLst>
                <a:ext uri="{FF2B5EF4-FFF2-40B4-BE49-F238E27FC236}">
                  <a16:creationId xmlns:a16="http://schemas.microsoft.com/office/drawing/2014/main" id="{51016C45-39A1-4593-8FAF-BAF921439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Oval 175">
              <a:extLst>
                <a:ext uri="{FF2B5EF4-FFF2-40B4-BE49-F238E27FC236}">
                  <a16:creationId xmlns:a16="http://schemas.microsoft.com/office/drawing/2014/main" id="{3AA8F9CC-E0E2-4201-8EAC-2B6FB16AC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176">
              <a:extLst>
                <a:ext uri="{FF2B5EF4-FFF2-40B4-BE49-F238E27FC236}">
                  <a16:creationId xmlns:a16="http://schemas.microsoft.com/office/drawing/2014/main" id="{287218A6-FD71-44CF-86A7-C15F3C103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177">
              <a:extLst>
                <a:ext uri="{FF2B5EF4-FFF2-40B4-BE49-F238E27FC236}">
                  <a16:creationId xmlns:a16="http://schemas.microsoft.com/office/drawing/2014/main" id="{61C5FF2B-D44E-4697-8D45-852A6896E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178">
              <a:extLst>
                <a:ext uri="{FF2B5EF4-FFF2-40B4-BE49-F238E27FC236}">
                  <a16:creationId xmlns:a16="http://schemas.microsoft.com/office/drawing/2014/main" id="{5C374E8A-88FD-4895-8D71-9F7932183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Oval 179">
              <a:extLst>
                <a:ext uri="{FF2B5EF4-FFF2-40B4-BE49-F238E27FC236}">
                  <a16:creationId xmlns:a16="http://schemas.microsoft.com/office/drawing/2014/main" id="{BCF964C4-6C61-4352-B72F-C6A6578A6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Oval 180">
              <a:extLst>
                <a:ext uri="{FF2B5EF4-FFF2-40B4-BE49-F238E27FC236}">
                  <a16:creationId xmlns:a16="http://schemas.microsoft.com/office/drawing/2014/main" id="{6F1566EE-3A08-4F9C-BBEC-2E7BED9AB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181">
              <a:extLst>
                <a:ext uri="{FF2B5EF4-FFF2-40B4-BE49-F238E27FC236}">
                  <a16:creationId xmlns:a16="http://schemas.microsoft.com/office/drawing/2014/main" id="{B02D3B72-D94B-43F3-9E35-D5F45F5E9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182">
              <a:extLst>
                <a:ext uri="{FF2B5EF4-FFF2-40B4-BE49-F238E27FC236}">
                  <a16:creationId xmlns:a16="http://schemas.microsoft.com/office/drawing/2014/main" id="{FC52A740-85C6-4E7D-8A9C-184CC776F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183">
              <a:extLst>
                <a:ext uri="{FF2B5EF4-FFF2-40B4-BE49-F238E27FC236}">
                  <a16:creationId xmlns:a16="http://schemas.microsoft.com/office/drawing/2014/main" id="{04C0EFCB-D9EE-4A34-8A31-6AF01CCEB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184">
              <a:extLst>
                <a:ext uri="{FF2B5EF4-FFF2-40B4-BE49-F238E27FC236}">
                  <a16:creationId xmlns:a16="http://schemas.microsoft.com/office/drawing/2014/main" id="{708D8B4E-7CF9-4AE8-AE40-B469C2816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185">
              <a:extLst>
                <a:ext uri="{FF2B5EF4-FFF2-40B4-BE49-F238E27FC236}">
                  <a16:creationId xmlns:a16="http://schemas.microsoft.com/office/drawing/2014/main" id="{C4CBB1C0-06E5-4573-90DB-58FC13B20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186">
              <a:extLst>
                <a:ext uri="{FF2B5EF4-FFF2-40B4-BE49-F238E27FC236}">
                  <a16:creationId xmlns:a16="http://schemas.microsoft.com/office/drawing/2014/main" id="{E7F23DAB-B6B1-416C-A8FD-546BDD489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187">
              <a:extLst>
                <a:ext uri="{FF2B5EF4-FFF2-40B4-BE49-F238E27FC236}">
                  <a16:creationId xmlns:a16="http://schemas.microsoft.com/office/drawing/2014/main" id="{E1D13B03-AD90-4A9C-AACA-94878C5DC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188">
              <a:extLst>
                <a:ext uri="{FF2B5EF4-FFF2-40B4-BE49-F238E27FC236}">
                  <a16:creationId xmlns:a16="http://schemas.microsoft.com/office/drawing/2014/main" id="{1F1D1C13-0016-45E4-A00C-C94BC1CE4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189">
              <a:extLst>
                <a:ext uri="{FF2B5EF4-FFF2-40B4-BE49-F238E27FC236}">
                  <a16:creationId xmlns:a16="http://schemas.microsoft.com/office/drawing/2014/main" id="{2F935D6E-423D-4325-B593-881276F8B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190">
              <a:extLst>
                <a:ext uri="{FF2B5EF4-FFF2-40B4-BE49-F238E27FC236}">
                  <a16:creationId xmlns:a16="http://schemas.microsoft.com/office/drawing/2014/main" id="{4E81181C-0C53-4F13-9EF4-776D022D8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191">
              <a:extLst>
                <a:ext uri="{FF2B5EF4-FFF2-40B4-BE49-F238E27FC236}">
                  <a16:creationId xmlns:a16="http://schemas.microsoft.com/office/drawing/2014/main" id="{5ECC3019-F35F-4685-8CC9-F4ED0EE91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192">
              <a:extLst>
                <a:ext uri="{FF2B5EF4-FFF2-40B4-BE49-F238E27FC236}">
                  <a16:creationId xmlns:a16="http://schemas.microsoft.com/office/drawing/2014/main" id="{D079D7B5-CAEA-455E-BD82-90684EE92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193">
              <a:extLst>
                <a:ext uri="{FF2B5EF4-FFF2-40B4-BE49-F238E27FC236}">
                  <a16:creationId xmlns:a16="http://schemas.microsoft.com/office/drawing/2014/main" id="{7B63E7E1-DAD2-4CD1-B648-42B511419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194">
              <a:extLst>
                <a:ext uri="{FF2B5EF4-FFF2-40B4-BE49-F238E27FC236}">
                  <a16:creationId xmlns:a16="http://schemas.microsoft.com/office/drawing/2014/main" id="{3D243894-0079-4FC3-86D7-0CAB6CBF4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195">
              <a:extLst>
                <a:ext uri="{FF2B5EF4-FFF2-40B4-BE49-F238E27FC236}">
                  <a16:creationId xmlns:a16="http://schemas.microsoft.com/office/drawing/2014/main" id="{47875891-E270-41D7-B861-486CEEDA1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196">
              <a:extLst>
                <a:ext uri="{FF2B5EF4-FFF2-40B4-BE49-F238E27FC236}">
                  <a16:creationId xmlns:a16="http://schemas.microsoft.com/office/drawing/2014/main" id="{9D22000B-3DE1-463F-BD76-F6F3FC252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197">
              <a:extLst>
                <a:ext uri="{FF2B5EF4-FFF2-40B4-BE49-F238E27FC236}">
                  <a16:creationId xmlns:a16="http://schemas.microsoft.com/office/drawing/2014/main" id="{594B3F3B-9420-41B8-B177-0EB2A7EC1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198">
              <a:extLst>
                <a:ext uri="{FF2B5EF4-FFF2-40B4-BE49-F238E27FC236}">
                  <a16:creationId xmlns:a16="http://schemas.microsoft.com/office/drawing/2014/main" id="{0D97CD40-6C08-4643-980B-D68D8D27E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199">
              <a:extLst>
                <a:ext uri="{FF2B5EF4-FFF2-40B4-BE49-F238E27FC236}">
                  <a16:creationId xmlns:a16="http://schemas.microsoft.com/office/drawing/2014/main" id="{618E669A-50E1-41E5-96BC-D3941E449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200">
              <a:extLst>
                <a:ext uri="{FF2B5EF4-FFF2-40B4-BE49-F238E27FC236}">
                  <a16:creationId xmlns:a16="http://schemas.microsoft.com/office/drawing/2014/main" id="{C7EEAF6E-131B-4612-8DA6-222269084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209">
              <a:extLst>
                <a:ext uri="{FF2B5EF4-FFF2-40B4-BE49-F238E27FC236}">
                  <a16:creationId xmlns:a16="http://schemas.microsoft.com/office/drawing/2014/main" id="{118E5801-EA12-4249-A8A2-AAFDF611D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219">
              <a:extLst>
                <a:ext uri="{FF2B5EF4-FFF2-40B4-BE49-F238E27FC236}">
                  <a16:creationId xmlns:a16="http://schemas.microsoft.com/office/drawing/2014/main" id="{7B8BF80B-DAB1-464C-8783-219CD3F8B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226">
              <a:extLst>
                <a:ext uri="{FF2B5EF4-FFF2-40B4-BE49-F238E27FC236}">
                  <a16:creationId xmlns:a16="http://schemas.microsoft.com/office/drawing/2014/main" id="{956B6288-C63A-4518-B88F-E8E352207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227">
              <a:extLst>
                <a:ext uri="{FF2B5EF4-FFF2-40B4-BE49-F238E27FC236}">
                  <a16:creationId xmlns:a16="http://schemas.microsoft.com/office/drawing/2014/main" id="{5F0F7B75-8C06-4F1B-96FE-1371846E8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228">
              <a:extLst>
                <a:ext uri="{FF2B5EF4-FFF2-40B4-BE49-F238E27FC236}">
                  <a16:creationId xmlns:a16="http://schemas.microsoft.com/office/drawing/2014/main" id="{480BDAB3-51B1-4A1E-8A10-831A5A2EB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229">
              <a:extLst>
                <a:ext uri="{FF2B5EF4-FFF2-40B4-BE49-F238E27FC236}">
                  <a16:creationId xmlns:a16="http://schemas.microsoft.com/office/drawing/2014/main" id="{637F8B8D-9F35-416C-BD8E-F91E30976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Oval 230">
              <a:extLst>
                <a:ext uri="{FF2B5EF4-FFF2-40B4-BE49-F238E27FC236}">
                  <a16:creationId xmlns:a16="http://schemas.microsoft.com/office/drawing/2014/main" id="{631F5AC9-505E-4BB4-B42A-C1E052040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Oval 231">
              <a:extLst>
                <a:ext uri="{FF2B5EF4-FFF2-40B4-BE49-F238E27FC236}">
                  <a16:creationId xmlns:a16="http://schemas.microsoft.com/office/drawing/2014/main" id="{BA5AEFE8-D73D-4D6C-BD44-0501611F0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232">
              <a:extLst>
                <a:ext uri="{FF2B5EF4-FFF2-40B4-BE49-F238E27FC236}">
                  <a16:creationId xmlns:a16="http://schemas.microsoft.com/office/drawing/2014/main" id="{072E08B4-52F6-42F1-9757-25F5B1956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233">
              <a:extLst>
                <a:ext uri="{FF2B5EF4-FFF2-40B4-BE49-F238E27FC236}">
                  <a16:creationId xmlns:a16="http://schemas.microsoft.com/office/drawing/2014/main" id="{11D2C9BB-3295-4783-B339-2391186E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234">
              <a:extLst>
                <a:ext uri="{FF2B5EF4-FFF2-40B4-BE49-F238E27FC236}">
                  <a16:creationId xmlns:a16="http://schemas.microsoft.com/office/drawing/2014/main" id="{E6915057-67D9-4FCE-B9B1-362DFACB0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235">
              <a:extLst>
                <a:ext uri="{FF2B5EF4-FFF2-40B4-BE49-F238E27FC236}">
                  <a16:creationId xmlns:a16="http://schemas.microsoft.com/office/drawing/2014/main" id="{413301FF-9242-49EF-874D-A2B2843D8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Oval 236">
              <a:extLst>
                <a:ext uri="{FF2B5EF4-FFF2-40B4-BE49-F238E27FC236}">
                  <a16:creationId xmlns:a16="http://schemas.microsoft.com/office/drawing/2014/main" id="{24A6FA2D-3C68-4556-95DF-55E06251F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Oval 237">
              <a:extLst>
                <a:ext uri="{FF2B5EF4-FFF2-40B4-BE49-F238E27FC236}">
                  <a16:creationId xmlns:a16="http://schemas.microsoft.com/office/drawing/2014/main" id="{1A3B7E70-63D9-415F-B024-E2037440C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238">
              <a:extLst>
                <a:ext uri="{FF2B5EF4-FFF2-40B4-BE49-F238E27FC236}">
                  <a16:creationId xmlns:a16="http://schemas.microsoft.com/office/drawing/2014/main" id="{86187661-4FF1-4294-BCF0-941803D00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239">
              <a:extLst>
                <a:ext uri="{FF2B5EF4-FFF2-40B4-BE49-F238E27FC236}">
                  <a16:creationId xmlns:a16="http://schemas.microsoft.com/office/drawing/2014/main" id="{49BEF52A-8DC5-4563-838A-D361B413F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240">
              <a:extLst>
                <a:ext uri="{FF2B5EF4-FFF2-40B4-BE49-F238E27FC236}">
                  <a16:creationId xmlns:a16="http://schemas.microsoft.com/office/drawing/2014/main" id="{A10787B5-560C-4494-BC51-238ACCD9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241">
              <a:extLst>
                <a:ext uri="{FF2B5EF4-FFF2-40B4-BE49-F238E27FC236}">
                  <a16:creationId xmlns:a16="http://schemas.microsoft.com/office/drawing/2014/main" id="{D1C5EEF4-DEA6-443B-B54E-51E296363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242">
              <a:extLst>
                <a:ext uri="{FF2B5EF4-FFF2-40B4-BE49-F238E27FC236}">
                  <a16:creationId xmlns:a16="http://schemas.microsoft.com/office/drawing/2014/main" id="{DEDA538F-E333-49F2-907E-4535D7A81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243">
              <a:extLst>
                <a:ext uri="{FF2B5EF4-FFF2-40B4-BE49-F238E27FC236}">
                  <a16:creationId xmlns:a16="http://schemas.microsoft.com/office/drawing/2014/main" id="{6B256FE4-9E99-402E-9949-6313E7CE2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Oval 244">
              <a:extLst>
                <a:ext uri="{FF2B5EF4-FFF2-40B4-BE49-F238E27FC236}">
                  <a16:creationId xmlns:a16="http://schemas.microsoft.com/office/drawing/2014/main" id="{B3E2948A-F16D-4EDC-8FE3-7141E9355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Oval 245">
              <a:extLst>
                <a:ext uri="{FF2B5EF4-FFF2-40B4-BE49-F238E27FC236}">
                  <a16:creationId xmlns:a16="http://schemas.microsoft.com/office/drawing/2014/main" id="{80EE3AED-B378-44D2-9D7A-24100A9A5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246">
              <a:extLst>
                <a:ext uri="{FF2B5EF4-FFF2-40B4-BE49-F238E27FC236}">
                  <a16:creationId xmlns:a16="http://schemas.microsoft.com/office/drawing/2014/main" id="{78255EB7-7A51-438C-8EC4-82D251165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Oval 247">
              <a:extLst>
                <a:ext uri="{FF2B5EF4-FFF2-40B4-BE49-F238E27FC236}">
                  <a16:creationId xmlns:a16="http://schemas.microsoft.com/office/drawing/2014/main" id="{0201F06F-753E-4F8B-9087-4D711D7D4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Oval 248">
              <a:extLst>
                <a:ext uri="{FF2B5EF4-FFF2-40B4-BE49-F238E27FC236}">
                  <a16:creationId xmlns:a16="http://schemas.microsoft.com/office/drawing/2014/main" id="{4BF4575A-2B56-4FD1-A07E-8A87C5D4D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249">
              <a:extLst>
                <a:ext uri="{FF2B5EF4-FFF2-40B4-BE49-F238E27FC236}">
                  <a16:creationId xmlns:a16="http://schemas.microsoft.com/office/drawing/2014/main" id="{A1BAEE51-EE45-4C60-AA3B-366E8856E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Oval 250">
              <a:extLst>
                <a:ext uri="{FF2B5EF4-FFF2-40B4-BE49-F238E27FC236}">
                  <a16:creationId xmlns:a16="http://schemas.microsoft.com/office/drawing/2014/main" id="{03619197-2626-44CF-8BA9-70D11B3F1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252">
              <a:extLst>
                <a:ext uri="{FF2B5EF4-FFF2-40B4-BE49-F238E27FC236}">
                  <a16:creationId xmlns:a16="http://schemas.microsoft.com/office/drawing/2014/main" id="{CF681E15-1C45-400A-B76B-A0FAE9DCB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Oval 253">
              <a:extLst>
                <a:ext uri="{FF2B5EF4-FFF2-40B4-BE49-F238E27FC236}">
                  <a16:creationId xmlns:a16="http://schemas.microsoft.com/office/drawing/2014/main" id="{38900693-92AC-4BF4-950C-03E856735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Oval 254">
              <a:extLst>
                <a:ext uri="{FF2B5EF4-FFF2-40B4-BE49-F238E27FC236}">
                  <a16:creationId xmlns:a16="http://schemas.microsoft.com/office/drawing/2014/main" id="{5E82D793-525D-4EBB-A7CC-9953B5E7A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255">
              <a:extLst>
                <a:ext uri="{FF2B5EF4-FFF2-40B4-BE49-F238E27FC236}">
                  <a16:creationId xmlns:a16="http://schemas.microsoft.com/office/drawing/2014/main" id="{4511624D-3627-4C0A-B8B1-CD443417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Oval 256">
              <a:extLst>
                <a:ext uri="{FF2B5EF4-FFF2-40B4-BE49-F238E27FC236}">
                  <a16:creationId xmlns:a16="http://schemas.microsoft.com/office/drawing/2014/main" id="{3589F3E8-DC6D-42B4-9E9A-40A5F2BD6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Oval 257">
              <a:extLst>
                <a:ext uri="{FF2B5EF4-FFF2-40B4-BE49-F238E27FC236}">
                  <a16:creationId xmlns:a16="http://schemas.microsoft.com/office/drawing/2014/main" id="{8B440BA8-6163-40B9-A57C-4033B0D46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259">
              <a:extLst>
                <a:ext uri="{FF2B5EF4-FFF2-40B4-BE49-F238E27FC236}">
                  <a16:creationId xmlns:a16="http://schemas.microsoft.com/office/drawing/2014/main" id="{6045818B-4986-4FDE-A6A0-BDA42462B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262">
              <a:extLst>
                <a:ext uri="{FF2B5EF4-FFF2-40B4-BE49-F238E27FC236}">
                  <a16:creationId xmlns:a16="http://schemas.microsoft.com/office/drawing/2014/main" id="{4017F0D6-8EF3-4E8B-B32C-A2AA13BF4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263">
              <a:extLst>
                <a:ext uri="{FF2B5EF4-FFF2-40B4-BE49-F238E27FC236}">
                  <a16:creationId xmlns:a16="http://schemas.microsoft.com/office/drawing/2014/main" id="{A7DB6879-8A23-4846-A00F-A39315A75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Freeform 264">
              <a:extLst>
                <a:ext uri="{FF2B5EF4-FFF2-40B4-BE49-F238E27FC236}">
                  <a16:creationId xmlns:a16="http://schemas.microsoft.com/office/drawing/2014/main" id="{3FDBB93B-1B58-4D31-99C5-C7E3195B9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8" name="Freeform 265">
              <a:extLst>
                <a:ext uri="{FF2B5EF4-FFF2-40B4-BE49-F238E27FC236}">
                  <a16:creationId xmlns:a16="http://schemas.microsoft.com/office/drawing/2014/main" id="{FFC876E0-819D-4F7A-AB5E-81EF57A69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Freeform 266">
              <a:extLst>
                <a:ext uri="{FF2B5EF4-FFF2-40B4-BE49-F238E27FC236}">
                  <a16:creationId xmlns:a16="http://schemas.microsoft.com/office/drawing/2014/main" id="{C2F46013-9E92-435D-BF57-8A5B7EB88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67">
              <a:extLst>
                <a:ext uri="{FF2B5EF4-FFF2-40B4-BE49-F238E27FC236}">
                  <a16:creationId xmlns:a16="http://schemas.microsoft.com/office/drawing/2014/main" id="{B22374AF-8398-4506-87C6-58F51DF61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1" name="Freeform 268">
              <a:extLst>
                <a:ext uri="{FF2B5EF4-FFF2-40B4-BE49-F238E27FC236}">
                  <a16:creationId xmlns:a16="http://schemas.microsoft.com/office/drawing/2014/main" id="{AB6D4978-2923-41BC-A763-C262816F5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Freeform 269">
              <a:extLst>
                <a:ext uri="{FF2B5EF4-FFF2-40B4-BE49-F238E27FC236}">
                  <a16:creationId xmlns:a16="http://schemas.microsoft.com/office/drawing/2014/main" id="{702F6FD1-214A-49C5-9F8E-CFC493D0B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" name="Freeform 270">
              <a:extLst>
                <a:ext uri="{FF2B5EF4-FFF2-40B4-BE49-F238E27FC236}">
                  <a16:creationId xmlns:a16="http://schemas.microsoft.com/office/drawing/2014/main" id="{21203E06-BB82-4766-A160-3614B5D38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" name="Freeform 283">
              <a:extLst>
                <a:ext uri="{FF2B5EF4-FFF2-40B4-BE49-F238E27FC236}">
                  <a16:creationId xmlns:a16="http://schemas.microsoft.com/office/drawing/2014/main" id="{0B520B06-4E81-4C3E-8B63-638B5925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Freeform 327">
              <a:extLst>
                <a:ext uri="{FF2B5EF4-FFF2-40B4-BE49-F238E27FC236}">
                  <a16:creationId xmlns:a16="http://schemas.microsoft.com/office/drawing/2014/main" id="{4C3C7B4F-1D63-40BF-A8EF-784B742C8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Freeform 328">
              <a:extLst>
                <a:ext uri="{FF2B5EF4-FFF2-40B4-BE49-F238E27FC236}">
                  <a16:creationId xmlns:a16="http://schemas.microsoft.com/office/drawing/2014/main" id="{D167020D-8393-4DF0-9C08-0B33696E5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Freeform 329">
              <a:extLst>
                <a:ext uri="{FF2B5EF4-FFF2-40B4-BE49-F238E27FC236}">
                  <a16:creationId xmlns:a16="http://schemas.microsoft.com/office/drawing/2014/main" id="{7D9FE745-ADB1-4B97-B3CB-0B34119A9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Freeform 330">
              <a:extLst>
                <a:ext uri="{FF2B5EF4-FFF2-40B4-BE49-F238E27FC236}">
                  <a16:creationId xmlns:a16="http://schemas.microsoft.com/office/drawing/2014/main" id="{D7F74859-BE62-4B07-AB87-BC228D22A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331">
              <a:extLst>
                <a:ext uri="{FF2B5EF4-FFF2-40B4-BE49-F238E27FC236}">
                  <a16:creationId xmlns:a16="http://schemas.microsoft.com/office/drawing/2014/main" id="{20DBEAD2-CD9A-4C15-A0FD-4F15D079A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335">
              <a:extLst>
                <a:ext uri="{FF2B5EF4-FFF2-40B4-BE49-F238E27FC236}">
                  <a16:creationId xmlns:a16="http://schemas.microsoft.com/office/drawing/2014/main" id="{F284FA0C-C159-46F4-82A3-D775FF91F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Freeform 340">
              <a:extLst>
                <a:ext uri="{FF2B5EF4-FFF2-40B4-BE49-F238E27FC236}">
                  <a16:creationId xmlns:a16="http://schemas.microsoft.com/office/drawing/2014/main" id="{CD7CBB23-DB84-4A8A-BF6A-65DF33834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Freeform 347">
              <a:extLst>
                <a:ext uri="{FF2B5EF4-FFF2-40B4-BE49-F238E27FC236}">
                  <a16:creationId xmlns:a16="http://schemas.microsoft.com/office/drawing/2014/main" id="{C34CBA6B-366A-47EC-AC8B-3AAB5871A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Freeform 348">
              <a:extLst>
                <a:ext uri="{FF2B5EF4-FFF2-40B4-BE49-F238E27FC236}">
                  <a16:creationId xmlns:a16="http://schemas.microsoft.com/office/drawing/2014/main" id="{57EC07E5-2B4D-4D53-AF08-9ABD8E844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Freeform 349">
              <a:extLst>
                <a:ext uri="{FF2B5EF4-FFF2-40B4-BE49-F238E27FC236}">
                  <a16:creationId xmlns:a16="http://schemas.microsoft.com/office/drawing/2014/main" id="{AA344154-D41F-4DDE-BF3D-ECB1086F7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Freeform 350">
              <a:extLst>
                <a:ext uri="{FF2B5EF4-FFF2-40B4-BE49-F238E27FC236}">
                  <a16:creationId xmlns:a16="http://schemas.microsoft.com/office/drawing/2014/main" id="{9E52CF33-7A52-46BB-A93B-E6BF6DF64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Freeform 351">
              <a:extLst>
                <a:ext uri="{FF2B5EF4-FFF2-40B4-BE49-F238E27FC236}">
                  <a16:creationId xmlns:a16="http://schemas.microsoft.com/office/drawing/2014/main" id="{90CD2CA7-5E82-4819-932C-14B9381CF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352">
              <a:extLst>
                <a:ext uri="{FF2B5EF4-FFF2-40B4-BE49-F238E27FC236}">
                  <a16:creationId xmlns:a16="http://schemas.microsoft.com/office/drawing/2014/main" id="{52D43E8F-B0F7-48A1-B963-6DD87E0D1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353">
              <a:extLst>
                <a:ext uri="{FF2B5EF4-FFF2-40B4-BE49-F238E27FC236}">
                  <a16:creationId xmlns:a16="http://schemas.microsoft.com/office/drawing/2014/main" id="{9084DC53-BA14-4E49-8F6A-B04CF30C9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354">
              <a:extLst>
                <a:ext uri="{FF2B5EF4-FFF2-40B4-BE49-F238E27FC236}">
                  <a16:creationId xmlns:a16="http://schemas.microsoft.com/office/drawing/2014/main" id="{75B3A645-A9E5-46B4-A8B2-19D2B0360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355">
              <a:extLst>
                <a:ext uri="{FF2B5EF4-FFF2-40B4-BE49-F238E27FC236}">
                  <a16:creationId xmlns:a16="http://schemas.microsoft.com/office/drawing/2014/main" id="{6E139370-F871-449E-BA4B-4D0588482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Freeform 356">
              <a:extLst>
                <a:ext uri="{FF2B5EF4-FFF2-40B4-BE49-F238E27FC236}">
                  <a16:creationId xmlns:a16="http://schemas.microsoft.com/office/drawing/2014/main" id="{012E1BBF-7653-4FBA-A999-9205B1CCE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Freeform 357">
              <a:extLst>
                <a:ext uri="{FF2B5EF4-FFF2-40B4-BE49-F238E27FC236}">
                  <a16:creationId xmlns:a16="http://schemas.microsoft.com/office/drawing/2014/main" id="{EC970E1A-66B2-4C03-9AD1-3776478CB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358">
              <a:extLst>
                <a:ext uri="{FF2B5EF4-FFF2-40B4-BE49-F238E27FC236}">
                  <a16:creationId xmlns:a16="http://schemas.microsoft.com/office/drawing/2014/main" id="{AB210569-01AB-4729-BA7E-BF030A9FC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359">
              <a:extLst>
                <a:ext uri="{FF2B5EF4-FFF2-40B4-BE49-F238E27FC236}">
                  <a16:creationId xmlns:a16="http://schemas.microsoft.com/office/drawing/2014/main" id="{A715442F-620D-434B-8D26-A2BBA761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360">
              <a:extLst>
                <a:ext uri="{FF2B5EF4-FFF2-40B4-BE49-F238E27FC236}">
                  <a16:creationId xmlns:a16="http://schemas.microsoft.com/office/drawing/2014/main" id="{6361F5B3-6713-4553-9895-13D3235D3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361">
              <a:extLst>
                <a:ext uri="{FF2B5EF4-FFF2-40B4-BE49-F238E27FC236}">
                  <a16:creationId xmlns:a16="http://schemas.microsoft.com/office/drawing/2014/main" id="{53E5149D-2046-4EE6-9401-1B30A0029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Freeform 362">
              <a:extLst>
                <a:ext uri="{FF2B5EF4-FFF2-40B4-BE49-F238E27FC236}">
                  <a16:creationId xmlns:a16="http://schemas.microsoft.com/office/drawing/2014/main" id="{12FE9143-049B-4116-9C40-6CBF57A9E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Freeform 363">
              <a:extLst>
                <a:ext uri="{FF2B5EF4-FFF2-40B4-BE49-F238E27FC236}">
                  <a16:creationId xmlns:a16="http://schemas.microsoft.com/office/drawing/2014/main" id="{28ACDB41-742B-4A26-8084-B3941C193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364">
              <a:extLst>
                <a:ext uri="{FF2B5EF4-FFF2-40B4-BE49-F238E27FC236}">
                  <a16:creationId xmlns:a16="http://schemas.microsoft.com/office/drawing/2014/main" id="{1E88F8AD-7A87-46C1-81D5-E4241CD6B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365">
              <a:extLst>
                <a:ext uri="{FF2B5EF4-FFF2-40B4-BE49-F238E27FC236}">
                  <a16:creationId xmlns:a16="http://schemas.microsoft.com/office/drawing/2014/main" id="{51D35C4E-E5AC-4AB1-A9EC-5C801C154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366">
              <a:extLst>
                <a:ext uri="{FF2B5EF4-FFF2-40B4-BE49-F238E27FC236}">
                  <a16:creationId xmlns:a16="http://schemas.microsoft.com/office/drawing/2014/main" id="{BBB0A9CB-772C-461C-9CC1-5818C9C61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367">
              <a:extLst>
                <a:ext uri="{FF2B5EF4-FFF2-40B4-BE49-F238E27FC236}">
                  <a16:creationId xmlns:a16="http://schemas.microsoft.com/office/drawing/2014/main" id="{016E2D1E-09BB-474B-BC92-A69AB9911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368">
              <a:extLst>
                <a:ext uri="{FF2B5EF4-FFF2-40B4-BE49-F238E27FC236}">
                  <a16:creationId xmlns:a16="http://schemas.microsoft.com/office/drawing/2014/main" id="{FE5BA1C7-7396-4967-978A-2F3418715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369">
              <a:extLst>
                <a:ext uri="{FF2B5EF4-FFF2-40B4-BE49-F238E27FC236}">
                  <a16:creationId xmlns:a16="http://schemas.microsoft.com/office/drawing/2014/main" id="{EFBE67B4-CAC4-43F2-B441-877B1228F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Freeform 370">
              <a:extLst>
                <a:ext uri="{FF2B5EF4-FFF2-40B4-BE49-F238E27FC236}">
                  <a16:creationId xmlns:a16="http://schemas.microsoft.com/office/drawing/2014/main" id="{A8EE4ED8-5AA0-487D-BBBC-62CBC757B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Freeform 371">
              <a:extLst>
                <a:ext uri="{FF2B5EF4-FFF2-40B4-BE49-F238E27FC236}">
                  <a16:creationId xmlns:a16="http://schemas.microsoft.com/office/drawing/2014/main" id="{138CD169-197F-4BF3-BB7E-2F9270099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372">
              <a:extLst>
                <a:ext uri="{FF2B5EF4-FFF2-40B4-BE49-F238E27FC236}">
                  <a16:creationId xmlns:a16="http://schemas.microsoft.com/office/drawing/2014/main" id="{228C3B8F-4F52-4FC6-91F6-65B662DC2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Freeform 373">
              <a:extLst>
                <a:ext uri="{FF2B5EF4-FFF2-40B4-BE49-F238E27FC236}">
                  <a16:creationId xmlns:a16="http://schemas.microsoft.com/office/drawing/2014/main" id="{4F08A6B7-AF65-4A51-BF1D-6436507AE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Freeform 374">
              <a:extLst>
                <a:ext uri="{FF2B5EF4-FFF2-40B4-BE49-F238E27FC236}">
                  <a16:creationId xmlns:a16="http://schemas.microsoft.com/office/drawing/2014/main" id="{178F7D8E-0490-445D-8002-C0ABD802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375">
              <a:extLst>
                <a:ext uri="{FF2B5EF4-FFF2-40B4-BE49-F238E27FC236}">
                  <a16:creationId xmlns:a16="http://schemas.microsoft.com/office/drawing/2014/main" id="{DC493914-3FB2-4E86-B135-CC491E661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Freeform 376">
              <a:extLst>
                <a:ext uri="{FF2B5EF4-FFF2-40B4-BE49-F238E27FC236}">
                  <a16:creationId xmlns:a16="http://schemas.microsoft.com/office/drawing/2014/main" id="{62223F31-1F87-4443-A761-BF1EBD958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Freeform 377">
              <a:extLst>
                <a:ext uri="{FF2B5EF4-FFF2-40B4-BE49-F238E27FC236}">
                  <a16:creationId xmlns:a16="http://schemas.microsoft.com/office/drawing/2014/main" id="{902A7874-6E50-4111-8025-81311BEEF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378">
              <a:extLst>
                <a:ext uri="{FF2B5EF4-FFF2-40B4-BE49-F238E27FC236}">
                  <a16:creationId xmlns:a16="http://schemas.microsoft.com/office/drawing/2014/main" id="{63C4842A-FE65-4FB1-B157-8E656C49A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Freeform 379">
              <a:extLst>
                <a:ext uri="{FF2B5EF4-FFF2-40B4-BE49-F238E27FC236}">
                  <a16:creationId xmlns:a16="http://schemas.microsoft.com/office/drawing/2014/main" id="{BA6D4EAB-3AA3-4F0D-8ABB-A103064A1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Freeform 380">
              <a:extLst>
                <a:ext uri="{FF2B5EF4-FFF2-40B4-BE49-F238E27FC236}">
                  <a16:creationId xmlns:a16="http://schemas.microsoft.com/office/drawing/2014/main" id="{671E9666-2332-4008-8911-4E3299439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381">
              <a:extLst>
                <a:ext uri="{FF2B5EF4-FFF2-40B4-BE49-F238E27FC236}">
                  <a16:creationId xmlns:a16="http://schemas.microsoft.com/office/drawing/2014/main" id="{A365AF8E-843F-4747-A044-DBBD62A42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Freeform 382">
              <a:extLst>
                <a:ext uri="{FF2B5EF4-FFF2-40B4-BE49-F238E27FC236}">
                  <a16:creationId xmlns:a16="http://schemas.microsoft.com/office/drawing/2014/main" id="{9D6C1114-B8D6-47D6-B9B1-95A523212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Freeform 383">
              <a:extLst>
                <a:ext uri="{FF2B5EF4-FFF2-40B4-BE49-F238E27FC236}">
                  <a16:creationId xmlns:a16="http://schemas.microsoft.com/office/drawing/2014/main" id="{ECA11B96-41CC-4CF2-A1DE-1184C0616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Freeform 384">
              <a:extLst>
                <a:ext uri="{FF2B5EF4-FFF2-40B4-BE49-F238E27FC236}">
                  <a16:creationId xmlns:a16="http://schemas.microsoft.com/office/drawing/2014/main" id="{BC841453-12E7-49D8-B07C-47C324E01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385">
              <a:extLst>
                <a:ext uri="{FF2B5EF4-FFF2-40B4-BE49-F238E27FC236}">
                  <a16:creationId xmlns:a16="http://schemas.microsoft.com/office/drawing/2014/main" id="{604FA555-B447-4D7B-9191-E2160036D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1" name="Freeform 386">
              <a:extLst>
                <a:ext uri="{FF2B5EF4-FFF2-40B4-BE49-F238E27FC236}">
                  <a16:creationId xmlns:a16="http://schemas.microsoft.com/office/drawing/2014/main" id="{5A9DD9A2-8B69-4504-A554-BE1D5C99B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2" name="Freeform 387">
              <a:extLst>
                <a:ext uri="{FF2B5EF4-FFF2-40B4-BE49-F238E27FC236}">
                  <a16:creationId xmlns:a16="http://schemas.microsoft.com/office/drawing/2014/main" id="{1316A520-A769-4C5D-906F-6818F22E8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388">
              <a:extLst>
                <a:ext uri="{FF2B5EF4-FFF2-40B4-BE49-F238E27FC236}">
                  <a16:creationId xmlns:a16="http://schemas.microsoft.com/office/drawing/2014/main" id="{A2FE33A9-616A-491A-B5F4-F8E813C15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389">
              <a:extLst>
                <a:ext uri="{FF2B5EF4-FFF2-40B4-BE49-F238E27FC236}">
                  <a16:creationId xmlns:a16="http://schemas.microsoft.com/office/drawing/2014/main" id="{E8EDC2AE-6B47-4F28-AA7B-FB9049195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390">
              <a:extLst>
                <a:ext uri="{FF2B5EF4-FFF2-40B4-BE49-F238E27FC236}">
                  <a16:creationId xmlns:a16="http://schemas.microsoft.com/office/drawing/2014/main" id="{63853A19-0C4E-458A-A414-98B08C985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391">
              <a:extLst>
                <a:ext uri="{FF2B5EF4-FFF2-40B4-BE49-F238E27FC236}">
                  <a16:creationId xmlns:a16="http://schemas.microsoft.com/office/drawing/2014/main" id="{352C900C-D411-4A96-AFF8-1219E4DFA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392">
              <a:extLst>
                <a:ext uri="{FF2B5EF4-FFF2-40B4-BE49-F238E27FC236}">
                  <a16:creationId xmlns:a16="http://schemas.microsoft.com/office/drawing/2014/main" id="{5ACC11C5-B2F2-448C-8747-FA7BE584F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393">
              <a:extLst>
                <a:ext uri="{FF2B5EF4-FFF2-40B4-BE49-F238E27FC236}">
                  <a16:creationId xmlns:a16="http://schemas.microsoft.com/office/drawing/2014/main" id="{A13CAA0D-2594-4102-956C-8A460A476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394">
              <a:extLst>
                <a:ext uri="{FF2B5EF4-FFF2-40B4-BE49-F238E27FC236}">
                  <a16:creationId xmlns:a16="http://schemas.microsoft.com/office/drawing/2014/main" id="{B6C62E39-2DB6-4CA0-8130-B0EA00AAF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395">
              <a:extLst>
                <a:ext uri="{FF2B5EF4-FFF2-40B4-BE49-F238E27FC236}">
                  <a16:creationId xmlns:a16="http://schemas.microsoft.com/office/drawing/2014/main" id="{B2DBF438-5624-4EC8-B1B1-4F4FF358C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396">
              <a:extLst>
                <a:ext uri="{FF2B5EF4-FFF2-40B4-BE49-F238E27FC236}">
                  <a16:creationId xmlns:a16="http://schemas.microsoft.com/office/drawing/2014/main" id="{EAC031F1-AF8B-45FB-A03A-3407B39B2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Freeform 397">
              <a:extLst>
                <a:ext uri="{FF2B5EF4-FFF2-40B4-BE49-F238E27FC236}">
                  <a16:creationId xmlns:a16="http://schemas.microsoft.com/office/drawing/2014/main" id="{A6271446-953A-4286-97FB-2ABD0FF84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Freeform 398">
              <a:extLst>
                <a:ext uri="{FF2B5EF4-FFF2-40B4-BE49-F238E27FC236}">
                  <a16:creationId xmlns:a16="http://schemas.microsoft.com/office/drawing/2014/main" id="{4DAD5635-DD20-4A40-B7AB-DE3EBE00F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Freeform 399">
              <a:extLst>
                <a:ext uri="{FF2B5EF4-FFF2-40B4-BE49-F238E27FC236}">
                  <a16:creationId xmlns:a16="http://schemas.microsoft.com/office/drawing/2014/main" id="{F55B2253-DBBC-4422-BE7C-D313669BD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" name="Freeform 400">
              <a:extLst>
                <a:ext uri="{FF2B5EF4-FFF2-40B4-BE49-F238E27FC236}">
                  <a16:creationId xmlns:a16="http://schemas.microsoft.com/office/drawing/2014/main" id="{D45C4143-33D5-44A0-AA12-E3ED3C1A8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6" name="Freeform 401">
              <a:extLst>
                <a:ext uri="{FF2B5EF4-FFF2-40B4-BE49-F238E27FC236}">
                  <a16:creationId xmlns:a16="http://schemas.microsoft.com/office/drawing/2014/main" id="{02DBA5B7-FA3E-49BC-B946-8EA2F2E24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Freeform 402">
              <a:extLst>
                <a:ext uri="{FF2B5EF4-FFF2-40B4-BE49-F238E27FC236}">
                  <a16:creationId xmlns:a16="http://schemas.microsoft.com/office/drawing/2014/main" id="{0DF7DA6D-B4A7-409C-88C0-73D6A23D1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Freeform 403">
              <a:extLst>
                <a:ext uri="{FF2B5EF4-FFF2-40B4-BE49-F238E27FC236}">
                  <a16:creationId xmlns:a16="http://schemas.microsoft.com/office/drawing/2014/main" id="{5FEAB461-E01A-498C-B6A5-2F334F4D3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Freeform 404">
              <a:extLst>
                <a:ext uri="{FF2B5EF4-FFF2-40B4-BE49-F238E27FC236}">
                  <a16:creationId xmlns:a16="http://schemas.microsoft.com/office/drawing/2014/main" id="{8F8E8BDF-35A9-4380-A307-F6186F601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Freeform 405">
              <a:extLst>
                <a:ext uri="{FF2B5EF4-FFF2-40B4-BE49-F238E27FC236}">
                  <a16:creationId xmlns:a16="http://schemas.microsoft.com/office/drawing/2014/main" id="{9B627E59-DE08-4209-B2F5-07AB945D0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1" name="Freeform 407">
              <a:extLst>
                <a:ext uri="{FF2B5EF4-FFF2-40B4-BE49-F238E27FC236}">
                  <a16:creationId xmlns:a16="http://schemas.microsoft.com/office/drawing/2014/main" id="{AEF59BBA-E351-4BDC-8AFA-838E520D8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2" name="Freeform 408">
              <a:extLst>
                <a:ext uri="{FF2B5EF4-FFF2-40B4-BE49-F238E27FC236}">
                  <a16:creationId xmlns:a16="http://schemas.microsoft.com/office/drawing/2014/main" id="{FA67BDB3-2180-4D55-92EE-195742A82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409">
              <a:extLst>
                <a:ext uri="{FF2B5EF4-FFF2-40B4-BE49-F238E27FC236}">
                  <a16:creationId xmlns:a16="http://schemas.microsoft.com/office/drawing/2014/main" id="{5E005DFD-511E-49E9-AF98-EE6D2283F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410">
              <a:extLst>
                <a:ext uri="{FF2B5EF4-FFF2-40B4-BE49-F238E27FC236}">
                  <a16:creationId xmlns:a16="http://schemas.microsoft.com/office/drawing/2014/main" id="{D77F557E-6213-42E6-AEF2-E61DF544E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411">
              <a:extLst>
                <a:ext uri="{FF2B5EF4-FFF2-40B4-BE49-F238E27FC236}">
                  <a16:creationId xmlns:a16="http://schemas.microsoft.com/office/drawing/2014/main" id="{351B9B8B-9F67-4889-A4EE-BB980C20B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412">
              <a:extLst>
                <a:ext uri="{FF2B5EF4-FFF2-40B4-BE49-F238E27FC236}">
                  <a16:creationId xmlns:a16="http://schemas.microsoft.com/office/drawing/2014/main" id="{35FA143E-DF8D-4FC3-906E-D5B375346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413">
              <a:extLst>
                <a:ext uri="{FF2B5EF4-FFF2-40B4-BE49-F238E27FC236}">
                  <a16:creationId xmlns:a16="http://schemas.microsoft.com/office/drawing/2014/main" id="{D91AC042-8879-41B5-9D3F-E84078416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414">
              <a:extLst>
                <a:ext uri="{FF2B5EF4-FFF2-40B4-BE49-F238E27FC236}">
                  <a16:creationId xmlns:a16="http://schemas.microsoft.com/office/drawing/2014/main" id="{098C5826-8126-4AC4-9C16-E9BFDCCBF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415">
              <a:extLst>
                <a:ext uri="{FF2B5EF4-FFF2-40B4-BE49-F238E27FC236}">
                  <a16:creationId xmlns:a16="http://schemas.microsoft.com/office/drawing/2014/main" id="{BA971CCD-C9D8-42E6-9775-518206631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416">
              <a:extLst>
                <a:ext uri="{FF2B5EF4-FFF2-40B4-BE49-F238E27FC236}">
                  <a16:creationId xmlns:a16="http://schemas.microsoft.com/office/drawing/2014/main" id="{1A85D3C1-B669-43EC-8DAC-4D0AE884A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417">
              <a:extLst>
                <a:ext uri="{FF2B5EF4-FFF2-40B4-BE49-F238E27FC236}">
                  <a16:creationId xmlns:a16="http://schemas.microsoft.com/office/drawing/2014/main" id="{F827DAC9-6501-4311-B0E3-13CFBF6F4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418">
              <a:extLst>
                <a:ext uri="{FF2B5EF4-FFF2-40B4-BE49-F238E27FC236}">
                  <a16:creationId xmlns:a16="http://schemas.microsoft.com/office/drawing/2014/main" id="{26FEC93D-034E-423C-9F72-1986EDD84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419">
              <a:extLst>
                <a:ext uri="{FF2B5EF4-FFF2-40B4-BE49-F238E27FC236}">
                  <a16:creationId xmlns:a16="http://schemas.microsoft.com/office/drawing/2014/main" id="{B756A1B3-00CA-4806-91D4-4D08550F3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420">
              <a:extLst>
                <a:ext uri="{FF2B5EF4-FFF2-40B4-BE49-F238E27FC236}">
                  <a16:creationId xmlns:a16="http://schemas.microsoft.com/office/drawing/2014/main" id="{EAE000F0-831B-4898-9365-7BB34FE62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421">
              <a:extLst>
                <a:ext uri="{FF2B5EF4-FFF2-40B4-BE49-F238E27FC236}">
                  <a16:creationId xmlns:a16="http://schemas.microsoft.com/office/drawing/2014/main" id="{3651273C-DFF3-442F-BEBC-3D2DEBBA4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422">
              <a:extLst>
                <a:ext uri="{FF2B5EF4-FFF2-40B4-BE49-F238E27FC236}">
                  <a16:creationId xmlns:a16="http://schemas.microsoft.com/office/drawing/2014/main" id="{00A0DA42-AE5E-47A2-A752-FE666963E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423">
              <a:extLst>
                <a:ext uri="{FF2B5EF4-FFF2-40B4-BE49-F238E27FC236}">
                  <a16:creationId xmlns:a16="http://schemas.microsoft.com/office/drawing/2014/main" id="{A189E491-49A0-44D6-AADD-5F89E7C5C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424">
              <a:extLst>
                <a:ext uri="{FF2B5EF4-FFF2-40B4-BE49-F238E27FC236}">
                  <a16:creationId xmlns:a16="http://schemas.microsoft.com/office/drawing/2014/main" id="{9DFDF4B8-0D7E-4885-81B8-BB1424B17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425">
              <a:extLst>
                <a:ext uri="{FF2B5EF4-FFF2-40B4-BE49-F238E27FC236}">
                  <a16:creationId xmlns:a16="http://schemas.microsoft.com/office/drawing/2014/main" id="{97858E73-DB6D-4CBD-AED2-4AD041ADA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Freeform 426">
              <a:extLst>
                <a:ext uri="{FF2B5EF4-FFF2-40B4-BE49-F238E27FC236}">
                  <a16:creationId xmlns:a16="http://schemas.microsoft.com/office/drawing/2014/main" id="{868A2C6B-87E1-4881-9C33-8C481AF2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427">
              <a:extLst>
                <a:ext uri="{FF2B5EF4-FFF2-40B4-BE49-F238E27FC236}">
                  <a16:creationId xmlns:a16="http://schemas.microsoft.com/office/drawing/2014/main" id="{F0ED171D-D2F7-4749-BA76-ABB8884D4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428">
              <a:extLst>
                <a:ext uri="{FF2B5EF4-FFF2-40B4-BE49-F238E27FC236}">
                  <a16:creationId xmlns:a16="http://schemas.microsoft.com/office/drawing/2014/main" id="{F967F45F-FE2B-49FF-8F6D-230E04E0A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429">
              <a:extLst>
                <a:ext uri="{FF2B5EF4-FFF2-40B4-BE49-F238E27FC236}">
                  <a16:creationId xmlns:a16="http://schemas.microsoft.com/office/drawing/2014/main" id="{7B6D2742-9D16-4658-B7A4-D4F00970E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430">
              <a:extLst>
                <a:ext uri="{FF2B5EF4-FFF2-40B4-BE49-F238E27FC236}">
                  <a16:creationId xmlns:a16="http://schemas.microsoft.com/office/drawing/2014/main" id="{BED524C9-C5D0-4969-894D-279CF3D6B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431">
              <a:extLst>
                <a:ext uri="{FF2B5EF4-FFF2-40B4-BE49-F238E27FC236}">
                  <a16:creationId xmlns:a16="http://schemas.microsoft.com/office/drawing/2014/main" id="{DB560167-CB64-4C0C-93C9-5E1311013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432">
              <a:extLst>
                <a:ext uri="{FF2B5EF4-FFF2-40B4-BE49-F238E27FC236}">
                  <a16:creationId xmlns:a16="http://schemas.microsoft.com/office/drawing/2014/main" id="{766E80E5-A116-436B-AF96-5DEE8B68A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433">
              <a:extLst>
                <a:ext uri="{FF2B5EF4-FFF2-40B4-BE49-F238E27FC236}">
                  <a16:creationId xmlns:a16="http://schemas.microsoft.com/office/drawing/2014/main" id="{ABE691D4-7591-427D-A3C0-9D0CBED2D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434">
              <a:extLst>
                <a:ext uri="{FF2B5EF4-FFF2-40B4-BE49-F238E27FC236}">
                  <a16:creationId xmlns:a16="http://schemas.microsoft.com/office/drawing/2014/main" id="{F8E2BE96-B406-48AC-90FC-869DD3366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Freeform 435">
              <a:extLst>
                <a:ext uri="{FF2B5EF4-FFF2-40B4-BE49-F238E27FC236}">
                  <a16:creationId xmlns:a16="http://schemas.microsoft.com/office/drawing/2014/main" id="{6E04A25A-A85B-40BE-80D7-A2BA5B426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0" name="Freeform 436">
              <a:extLst>
                <a:ext uri="{FF2B5EF4-FFF2-40B4-BE49-F238E27FC236}">
                  <a16:creationId xmlns:a16="http://schemas.microsoft.com/office/drawing/2014/main" id="{A53992C9-2CD3-4854-9AFD-4F480C7B5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1" name="Freeform 437">
              <a:extLst>
                <a:ext uri="{FF2B5EF4-FFF2-40B4-BE49-F238E27FC236}">
                  <a16:creationId xmlns:a16="http://schemas.microsoft.com/office/drawing/2014/main" id="{E753CBAC-5F56-4986-9A64-E1C51C7EC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2" name="Freeform 438">
              <a:extLst>
                <a:ext uri="{FF2B5EF4-FFF2-40B4-BE49-F238E27FC236}">
                  <a16:creationId xmlns:a16="http://schemas.microsoft.com/office/drawing/2014/main" id="{75B6A7FC-B2CE-45C7-8FD0-CEE1C5B8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3" name="Freeform 439">
              <a:extLst>
                <a:ext uri="{FF2B5EF4-FFF2-40B4-BE49-F238E27FC236}">
                  <a16:creationId xmlns:a16="http://schemas.microsoft.com/office/drawing/2014/main" id="{242BB4B9-B460-45B5-BFC3-A7AE2ED06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4" name="Freeform 440">
              <a:extLst>
                <a:ext uri="{FF2B5EF4-FFF2-40B4-BE49-F238E27FC236}">
                  <a16:creationId xmlns:a16="http://schemas.microsoft.com/office/drawing/2014/main" id="{0AFE5646-3B15-4E0E-885A-5CFB7341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5" name="Freeform 441">
              <a:extLst>
                <a:ext uri="{FF2B5EF4-FFF2-40B4-BE49-F238E27FC236}">
                  <a16:creationId xmlns:a16="http://schemas.microsoft.com/office/drawing/2014/main" id="{3C396FF8-10AD-4708-B1A5-32DB1686A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" name="Freeform 442">
              <a:extLst>
                <a:ext uri="{FF2B5EF4-FFF2-40B4-BE49-F238E27FC236}">
                  <a16:creationId xmlns:a16="http://schemas.microsoft.com/office/drawing/2014/main" id="{F6BD0E84-DF5B-4C87-8574-8E0930642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7" name="Freeform 443">
              <a:extLst>
                <a:ext uri="{FF2B5EF4-FFF2-40B4-BE49-F238E27FC236}">
                  <a16:creationId xmlns:a16="http://schemas.microsoft.com/office/drawing/2014/main" id="{D7E02E3A-EDD9-4F3E-A4EE-ECA1C7036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8" name="Freeform 444">
              <a:extLst>
                <a:ext uri="{FF2B5EF4-FFF2-40B4-BE49-F238E27FC236}">
                  <a16:creationId xmlns:a16="http://schemas.microsoft.com/office/drawing/2014/main" id="{78C41B03-F8CF-4CAC-86F1-903C84AEA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9" name="Freeform 445">
              <a:extLst>
                <a:ext uri="{FF2B5EF4-FFF2-40B4-BE49-F238E27FC236}">
                  <a16:creationId xmlns:a16="http://schemas.microsoft.com/office/drawing/2014/main" id="{745F467F-D00D-47D7-B6AB-239D0E4EA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0" name="Freeform 446">
              <a:extLst>
                <a:ext uri="{FF2B5EF4-FFF2-40B4-BE49-F238E27FC236}">
                  <a16:creationId xmlns:a16="http://schemas.microsoft.com/office/drawing/2014/main" id="{B5B9B61D-9633-45C4-B3CB-D430A3EC2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1" name="Freeform 447">
              <a:extLst>
                <a:ext uri="{FF2B5EF4-FFF2-40B4-BE49-F238E27FC236}">
                  <a16:creationId xmlns:a16="http://schemas.microsoft.com/office/drawing/2014/main" id="{49EE2E5C-D239-48D8-AFBD-397B5E310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2" name="Freeform 448">
              <a:extLst>
                <a:ext uri="{FF2B5EF4-FFF2-40B4-BE49-F238E27FC236}">
                  <a16:creationId xmlns:a16="http://schemas.microsoft.com/office/drawing/2014/main" id="{315B64BC-9DBA-44A8-9B6F-37DB422C0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3" name="Freeform 449">
              <a:extLst>
                <a:ext uri="{FF2B5EF4-FFF2-40B4-BE49-F238E27FC236}">
                  <a16:creationId xmlns:a16="http://schemas.microsoft.com/office/drawing/2014/main" id="{441DA660-1960-4A1B-9093-9BF5D53E8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4" name="Freeform 450">
              <a:extLst>
                <a:ext uri="{FF2B5EF4-FFF2-40B4-BE49-F238E27FC236}">
                  <a16:creationId xmlns:a16="http://schemas.microsoft.com/office/drawing/2014/main" id="{197B0B96-96CF-4817-89E2-F3B98A79F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5" name="Freeform 451">
              <a:extLst>
                <a:ext uri="{FF2B5EF4-FFF2-40B4-BE49-F238E27FC236}">
                  <a16:creationId xmlns:a16="http://schemas.microsoft.com/office/drawing/2014/main" id="{8F60A059-FAFB-4C20-B15E-68E381CDA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" name="Freeform 452">
              <a:extLst>
                <a:ext uri="{FF2B5EF4-FFF2-40B4-BE49-F238E27FC236}">
                  <a16:creationId xmlns:a16="http://schemas.microsoft.com/office/drawing/2014/main" id="{A65FB946-F5F8-4331-9F79-C4BA49812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7" name="Freeform 453">
              <a:extLst>
                <a:ext uri="{FF2B5EF4-FFF2-40B4-BE49-F238E27FC236}">
                  <a16:creationId xmlns:a16="http://schemas.microsoft.com/office/drawing/2014/main" id="{7741C24B-09C1-4DCE-AE67-9C5445596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454">
              <a:extLst>
                <a:ext uri="{FF2B5EF4-FFF2-40B4-BE49-F238E27FC236}">
                  <a16:creationId xmlns:a16="http://schemas.microsoft.com/office/drawing/2014/main" id="{55B702D7-6735-4621-9438-10FB1BC4C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455">
              <a:extLst>
                <a:ext uri="{FF2B5EF4-FFF2-40B4-BE49-F238E27FC236}">
                  <a16:creationId xmlns:a16="http://schemas.microsoft.com/office/drawing/2014/main" id="{F7759F43-5856-4D34-84DF-7BCAA16D7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456">
              <a:extLst>
                <a:ext uri="{FF2B5EF4-FFF2-40B4-BE49-F238E27FC236}">
                  <a16:creationId xmlns:a16="http://schemas.microsoft.com/office/drawing/2014/main" id="{AC4FC678-291C-415F-AAB8-5654DF230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457">
              <a:extLst>
                <a:ext uri="{FF2B5EF4-FFF2-40B4-BE49-F238E27FC236}">
                  <a16:creationId xmlns:a16="http://schemas.microsoft.com/office/drawing/2014/main" id="{DE394B3D-03E4-4ABD-A5ED-E0A25B606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458">
              <a:extLst>
                <a:ext uri="{FF2B5EF4-FFF2-40B4-BE49-F238E27FC236}">
                  <a16:creationId xmlns:a16="http://schemas.microsoft.com/office/drawing/2014/main" id="{3954261A-CF50-43FC-8883-E7E3F3FDF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3" name="Freeform 459">
              <a:extLst>
                <a:ext uri="{FF2B5EF4-FFF2-40B4-BE49-F238E27FC236}">
                  <a16:creationId xmlns:a16="http://schemas.microsoft.com/office/drawing/2014/main" id="{4B8CBC22-356E-46C0-8F7C-576329815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4" name="Freeform 460">
              <a:extLst>
                <a:ext uri="{FF2B5EF4-FFF2-40B4-BE49-F238E27FC236}">
                  <a16:creationId xmlns:a16="http://schemas.microsoft.com/office/drawing/2014/main" id="{1F0310E6-A23B-4546-A6B3-7637B0102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5" name="Freeform 461">
              <a:extLst>
                <a:ext uri="{FF2B5EF4-FFF2-40B4-BE49-F238E27FC236}">
                  <a16:creationId xmlns:a16="http://schemas.microsoft.com/office/drawing/2014/main" id="{8F432AB2-359E-4EA5-B036-DC735B021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462">
              <a:extLst>
                <a:ext uri="{FF2B5EF4-FFF2-40B4-BE49-F238E27FC236}">
                  <a16:creationId xmlns:a16="http://schemas.microsoft.com/office/drawing/2014/main" id="{F3C8EE1A-A30B-4230-BE8D-11D4443C3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7" name="Freeform 463">
              <a:extLst>
                <a:ext uri="{FF2B5EF4-FFF2-40B4-BE49-F238E27FC236}">
                  <a16:creationId xmlns:a16="http://schemas.microsoft.com/office/drawing/2014/main" id="{63BBEFBA-353D-4F58-9002-170720342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8" name="Freeform 464">
              <a:extLst>
                <a:ext uri="{FF2B5EF4-FFF2-40B4-BE49-F238E27FC236}">
                  <a16:creationId xmlns:a16="http://schemas.microsoft.com/office/drawing/2014/main" id="{E7A3A300-14C6-480F-BB01-AA5BDEE19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9" name="Freeform 465">
              <a:extLst>
                <a:ext uri="{FF2B5EF4-FFF2-40B4-BE49-F238E27FC236}">
                  <a16:creationId xmlns:a16="http://schemas.microsoft.com/office/drawing/2014/main" id="{029A7A51-6888-421C-A917-4CE5C38A2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0" name="Freeform 466">
              <a:extLst>
                <a:ext uri="{FF2B5EF4-FFF2-40B4-BE49-F238E27FC236}">
                  <a16:creationId xmlns:a16="http://schemas.microsoft.com/office/drawing/2014/main" id="{054FCA8A-C457-4DC8-B9B5-44EA94DF3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467">
              <a:extLst>
                <a:ext uri="{FF2B5EF4-FFF2-40B4-BE49-F238E27FC236}">
                  <a16:creationId xmlns:a16="http://schemas.microsoft.com/office/drawing/2014/main" id="{C4E87EE4-649B-448C-82EC-3891E9977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2" name="Freeform 468">
              <a:extLst>
                <a:ext uri="{FF2B5EF4-FFF2-40B4-BE49-F238E27FC236}">
                  <a16:creationId xmlns:a16="http://schemas.microsoft.com/office/drawing/2014/main" id="{2574F149-041C-45D2-8427-66B88DC6D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3" name="Freeform 469">
              <a:extLst>
                <a:ext uri="{FF2B5EF4-FFF2-40B4-BE49-F238E27FC236}">
                  <a16:creationId xmlns:a16="http://schemas.microsoft.com/office/drawing/2014/main" id="{857F2127-5AFB-433B-B555-81581506B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4" name="Freeform 470">
              <a:extLst>
                <a:ext uri="{FF2B5EF4-FFF2-40B4-BE49-F238E27FC236}">
                  <a16:creationId xmlns:a16="http://schemas.microsoft.com/office/drawing/2014/main" id="{6AC2C0A6-B464-41A9-BAD6-F55C7D630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5" name="Freeform 471">
              <a:extLst>
                <a:ext uri="{FF2B5EF4-FFF2-40B4-BE49-F238E27FC236}">
                  <a16:creationId xmlns:a16="http://schemas.microsoft.com/office/drawing/2014/main" id="{B89611D8-5644-414F-9917-94B467D1D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6" name="Freeform 472">
              <a:extLst>
                <a:ext uri="{FF2B5EF4-FFF2-40B4-BE49-F238E27FC236}">
                  <a16:creationId xmlns:a16="http://schemas.microsoft.com/office/drawing/2014/main" id="{317749DE-200D-4E3E-9551-9E209E4A1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" name="Freeform 473">
              <a:extLst>
                <a:ext uri="{FF2B5EF4-FFF2-40B4-BE49-F238E27FC236}">
                  <a16:creationId xmlns:a16="http://schemas.microsoft.com/office/drawing/2014/main" id="{A3D0E92E-7587-4963-9638-8FFAB8682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474">
              <a:extLst>
                <a:ext uri="{FF2B5EF4-FFF2-40B4-BE49-F238E27FC236}">
                  <a16:creationId xmlns:a16="http://schemas.microsoft.com/office/drawing/2014/main" id="{813C0D51-3480-4C4D-83D3-4EBBEC361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475">
              <a:extLst>
                <a:ext uri="{FF2B5EF4-FFF2-40B4-BE49-F238E27FC236}">
                  <a16:creationId xmlns:a16="http://schemas.microsoft.com/office/drawing/2014/main" id="{08D55E94-2BC1-4D43-85AA-6EA886BA2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476">
              <a:extLst>
                <a:ext uri="{FF2B5EF4-FFF2-40B4-BE49-F238E27FC236}">
                  <a16:creationId xmlns:a16="http://schemas.microsoft.com/office/drawing/2014/main" id="{85F4F030-D70A-40EE-AD78-045300D38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477">
              <a:extLst>
                <a:ext uri="{FF2B5EF4-FFF2-40B4-BE49-F238E27FC236}">
                  <a16:creationId xmlns:a16="http://schemas.microsoft.com/office/drawing/2014/main" id="{555A3AB2-AB77-4326-B093-3D4045EE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478">
              <a:extLst>
                <a:ext uri="{FF2B5EF4-FFF2-40B4-BE49-F238E27FC236}">
                  <a16:creationId xmlns:a16="http://schemas.microsoft.com/office/drawing/2014/main" id="{44F47366-A874-410C-8B90-B46AC47A5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479">
              <a:extLst>
                <a:ext uri="{FF2B5EF4-FFF2-40B4-BE49-F238E27FC236}">
                  <a16:creationId xmlns:a16="http://schemas.microsoft.com/office/drawing/2014/main" id="{9A6904D3-0709-453C-9E30-74F615A70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480">
              <a:extLst>
                <a:ext uri="{FF2B5EF4-FFF2-40B4-BE49-F238E27FC236}">
                  <a16:creationId xmlns:a16="http://schemas.microsoft.com/office/drawing/2014/main" id="{0C54BA72-2803-402D-B4D8-B834D9CC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481">
              <a:extLst>
                <a:ext uri="{FF2B5EF4-FFF2-40B4-BE49-F238E27FC236}">
                  <a16:creationId xmlns:a16="http://schemas.microsoft.com/office/drawing/2014/main" id="{FC462CB2-9DF5-4207-8029-C3B0A979D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482">
              <a:extLst>
                <a:ext uri="{FF2B5EF4-FFF2-40B4-BE49-F238E27FC236}">
                  <a16:creationId xmlns:a16="http://schemas.microsoft.com/office/drawing/2014/main" id="{F7EBB546-EDBE-408E-9C91-CFC683154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483">
              <a:extLst>
                <a:ext uri="{FF2B5EF4-FFF2-40B4-BE49-F238E27FC236}">
                  <a16:creationId xmlns:a16="http://schemas.microsoft.com/office/drawing/2014/main" id="{E1C447DA-5FAF-4EF3-8F0A-25471D83F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484">
              <a:extLst>
                <a:ext uri="{FF2B5EF4-FFF2-40B4-BE49-F238E27FC236}">
                  <a16:creationId xmlns:a16="http://schemas.microsoft.com/office/drawing/2014/main" id="{CF6AA5A5-4F0B-4E1C-BF75-8FDEBFA1F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485">
              <a:extLst>
                <a:ext uri="{FF2B5EF4-FFF2-40B4-BE49-F238E27FC236}">
                  <a16:creationId xmlns:a16="http://schemas.microsoft.com/office/drawing/2014/main" id="{6E687B4C-D955-450D-B719-A1CA66AA7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486">
              <a:extLst>
                <a:ext uri="{FF2B5EF4-FFF2-40B4-BE49-F238E27FC236}">
                  <a16:creationId xmlns:a16="http://schemas.microsoft.com/office/drawing/2014/main" id="{68D4233F-6A76-463F-955A-9ADCC3E6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487">
              <a:extLst>
                <a:ext uri="{FF2B5EF4-FFF2-40B4-BE49-F238E27FC236}">
                  <a16:creationId xmlns:a16="http://schemas.microsoft.com/office/drawing/2014/main" id="{ED93988B-A170-41E0-9EE8-2C45099EC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488">
              <a:extLst>
                <a:ext uri="{FF2B5EF4-FFF2-40B4-BE49-F238E27FC236}">
                  <a16:creationId xmlns:a16="http://schemas.microsoft.com/office/drawing/2014/main" id="{2A5D8E82-0B7C-4F08-A2F5-8F8C5F49E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489">
              <a:extLst>
                <a:ext uri="{FF2B5EF4-FFF2-40B4-BE49-F238E27FC236}">
                  <a16:creationId xmlns:a16="http://schemas.microsoft.com/office/drawing/2014/main" id="{A053096B-2F69-46D2-98CB-6A222DF72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490">
              <a:extLst>
                <a:ext uri="{FF2B5EF4-FFF2-40B4-BE49-F238E27FC236}">
                  <a16:creationId xmlns:a16="http://schemas.microsoft.com/office/drawing/2014/main" id="{87A0148F-B043-4E76-B1E3-C03CEEFA2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491">
              <a:extLst>
                <a:ext uri="{FF2B5EF4-FFF2-40B4-BE49-F238E27FC236}">
                  <a16:creationId xmlns:a16="http://schemas.microsoft.com/office/drawing/2014/main" id="{DCB2D88E-1332-48D0-94D0-C051875E2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492">
              <a:extLst>
                <a:ext uri="{FF2B5EF4-FFF2-40B4-BE49-F238E27FC236}">
                  <a16:creationId xmlns:a16="http://schemas.microsoft.com/office/drawing/2014/main" id="{6E865F2E-9F92-4191-A1EA-23907777B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493">
              <a:extLst>
                <a:ext uri="{FF2B5EF4-FFF2-40B4-BE49-F238E27FC236}">
                  <a16:creationId xmlns:a16="http://schemas.microsoft.com/office/drawing/2014/main" id="{EFFF89DF-68ED-408A-8DB6-B53F9D656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494">
              <a:extLst>
                <a:ext uri="{FF2B5EF4-FFF2-40B4-BE49-F238E27FC236}">
                  <a16:creationId xmlns:a16="http://schemas.microsoft.com/office/drawing/2014/main" id="{FD646666-D584-4B5C-A166-C8CE91B6D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495">
              <a:extLst>
                <a:ext uri="{FF2B5EF4-FFF2-40B4-BE49-F238E27FC236}">
                  <a16:creationId xmlns:a16="http://schemas.microsoft.com/office/drawing/2014/main" id="{AF582520-4662-4DF7-A2AF-794CBEB17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496">
              <a:extLst>
                <a:ext uri="{FF2B5EF4-FFF2-40B4-BE49-F238E27FC236}">
                  <a16:creationId xmlns:a16="http://schemas.microsoft.com/office/drawing/2014/main" id="{735C05D4-C6F6-426B-B909-1749BCD19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497">
              <a:extLst>
                <a:ext uri="{FF2B5EF4-FFF2-40B4-BE49-F238E27FC236}">
                  <a16:creationId xmlns:a16="http://schemas.microsoft.com/office/drawing/2014/main" id="{8181325F-8717-4E8A-9BA7-E3F6329E5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498">
              <a:extLst>
                <a:ext uri="{FF2B5EF4-FFF2-40B4-BE49-F238E27FC236}">
                  <a16:creationId xmlns:a16="http://schemas.microsoft.com/office/drawing/2014/main" id="{4A9E19E8-BF3A-4354-B170-3B1FA87DD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499">
              <a:extLst>
                <a:ext uri="{FF2B5EF4-FFF2-40B4-BE49-F238E27FC236}">
                  <a16:creationId xmlns:a16="http://schemas.microsoft.com/office/drawing/2014/main" id="{2E8D87F9-40B8-4909-AEF7-99D273DDD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500">
              <a:extLst>
                <a:ext uri="{FF2B5EF4-FFF2-40B4-BE49-F238E27FC236}">
                  <a16:creationId xmlns:a16="http://schemas.microsoft.com/office/drawing/2014/main" id="{FF889405-B0D5-4A2A-9F0E-27F37FFA8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501">
              <a:extLst>
                <a:ext uri="{FF2B5EF4-FFF2-40B4-BE49-F238E27FC236}">
                  <a16:creationId xmlns:a16="http://schemas.microsoft.com/office/drawing/2014/main" id="{761B6774-62B6-4CB9-B773-4710DF8E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502">
              <a:extLst>
                <a:ext uri="{FF2B5EF4-FFF2-40B4-BE49-F238E27FC236}">
                  <a16:creationId xmlns:a16="http://schemas.microsoft.com/office/drawing/2014/main" id="{4AEB76AD-35E6-4A55-B019-8CAA388ED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503">
              <a:extLst>
                <a:ext uri="{FF2B5EF4-FFF2-40B4-BE49-F238E27FC236}">
                  <a16:creationId xmlns:a16="http://schemas.microsoft.com/office/drawing/2014/main" id="{1296BA48-E472-457E-9F04-28CADD64F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504">
              <a:extLst>
                <a:ext uri="{FF2B5EF4-FFF2-40B4-BE49-F238E27FC236}">
                  <a16:creationId xmlns:a16="http://schemas.microsoft.com/office/drawing/2014/main" id="{9072BE75-0130-44E2-B89D-D2C36C01E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505">
              <a:extLst>
                <a:ext uri="{FF2B5EF4-FFF2-40B4-BE49-F238E27FC236}">
                  <a16:creationId xmlns:a16="http://schemas.microsoft.com/office/drawing/2014/main" id="{44E6AB6B-6E0A-4C4B-8BF7-91BADC462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506">
              <a:extLst>
                <a:ext uri="{FF2B5EF4-FFF2-40B4-BE49-F238E27FC236}">
                  <a16:creationId xmlns:a16="http://schemas.microsoft.com/office/drawing/2014/main" id="{278E4C89-0750-4A24-BE4D-FBE7218D1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507">
              <a:extLst>
                <a:ext uri="{FF2B5EF4-FFF2-40B4-BE49-F238E27FC236}">
                  <a16:creationId xmlns:a16="http://schemas.microsoft.com/office/drawing/2014/main" id="{9442F3BA-C945-44E2-BDB2-A40540290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508">
              <a:extLst>
                <a:ext uri="{FF2B5EF4-FFF2-40B4-BE49-F238E27FC236}">
                  <a16:creationId xmlns:a16="http://schemas.microsoft.com/office/drawing/2014/main" id="{C442329F-BF4D-4200-97ED-62FBA5F0E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509">
              <a:extLst>
                <a:ext uri="{FF2B5EF4-FFF2-40B4-BE49-F238E27FC236}">
                  <a16:creationId xmlns:a16="http://schemas.microsoft.com/office/drawing/2014/main" id="{0DEC3531-DAB7-4FCF-8A34-61EDF0B4D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510">
              <a:extLst>
                <a:ext uri="{FF2B5EF4-FFF2-40B4-BE49-F238E27FC236}">
                  <a16:creationId xmlns:a16="http://schemas.microsoft.com/office/drawing/2014/main" id="{0C0F5B9F-BC9F-45F8-BF90-54C756CD7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511">
              <a:extLst>
                <a:ext uri="{FF2B5EF4-FFF2-40B4-BE49-F238E27FC236}">
                  <a16:creationId xmlns:a16="http://schemas.microsoft.com/office/drawing/2014/main" id="{16A93C81-D462-4BDB-B211-8A0324E62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512">
              <a:extLst>
                <a:ext uri="{FF2B5EF4-FFF2-40B4-BE49-F238E27FC236}">
                  <a16:creationId xmlns:a16="http://schemas.microsoft.com/office/drawing/2014/main" id="{15B99F66-0EA9-43F7-8F5E-059FDDF48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513">
              <a:extLst>
                <a:ext uri="{FF2B5EF4-FFF2-40B4-BE49-F238E27FC236}">
                  <a16:creationId xmlns:a16="http://schemas.microsoft.com/office/drawing/2014/main" id="{0D3CB59B-A7CC-4584-A7EC-2E85822FE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514">
              <a:extLst>
                <a:ext uri="{FF2B5EF4-FFF2-40B4-BE49-F238E27FC236}">
                  <a16:creationId xmlns:a16="http://schemas.microsoft.com/office/drawing/2014/main" id="{D5B46460-B3C5-4B53-922D-67D903C6E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515">
              <a:extLst>
                <a:ext uri="{FF2B5EF4-FFF2-40B4-BE49-F238E27FC236}">
                  <a16:creationId xmlns:a16="http://schemas.microsoft.com/office/drawing/2014/main" id="{A8A54B47-7665-46A4-A990-6D68EF320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516">
              <a:extLst>
                <a:ext uri="{FF2B5EF4-FFF2-40B4-BE49-F238E27FC236}">
                  <a16:creationId xmlns:a16="http://schemas.microsoft.com/office/drawing/2014/main" id="{A010CE68-F2D2-4264-8E3D-A85DF3494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517">
              <a:extLst>
                <a:ext uri="{FF2B5EF4-FFF2-40B4-BE49-F238E27FC236}">
                  <a16:creationId xmlns:a16="http://schemas.microsoft.com/office/drawing/2014/main" id="{1B807B89-81F4-4A5E-B4B1-429A03883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518">
              <a:extLst>
                <a:ext uri="{FF2B5EF4-FFF2-40B4-BE49-F238E27FC236}">
                  <a16:creationId xmlns:a16="http://schemas.microsoft.com/office/drawing/2014/main" id="{853C2547-1393-432D-B095-B6C237CD1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519">
              <a:extLst>
                <a:ext uri="{FF2B5EF4-FFF2-40B4-BE49-F238E27FC236}">
                  <a16:creationId xmlns:a16="http://schemas.microsoft.com/office/drawing/2014/main" id="{A572CE93-1F4C-4337-B983-8DEDFE3A5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520">
              <a:extLst>
                <a:ext uri="{FF2B5EF4-FFF2-40B4-BE49-F238E27FC236}">
                  <a16:creationId xmlns:a16="http://schemas.microsoft.com/office/drawing/2014/main" id="{57D2967C-F57A-423F-98B7-42A619C7B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521">
              <a:extLst>
                <a:ext uri="{FF2B5EF4-FFF2-40B4-BE49-F238E27FC236}">
                  <a16:creationId xmlns:a16="http://schemas.microsoft.com/office/drawing/2014/main" id="{34365957-E74B-4526-B46F-07CB75816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522">
              <a:extLst>
                <a:ext uri="{FF2B5EF4-FFF2-40B4-BE49-F238E27FC236}">
                  <a16:creationId xmlns:a16="http://schemas.microsoft.com/office/drawing/2014/main" id="{89885115-4B28-42F2-9A62-71D76D419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523">
              <a:extLst>
                <a:ext uri="{FF2B5EF4-FFF2-40B4-BE49-F238E27FC236}">
                  <a16:creationId xmlns:a16="http://schemas.microsoft.com/office/drawing/2014/main" id="{325EC53B-6DA5-4848-8DEB-574A7F4AC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524">
              <a:extLst>
                <a:ext uri="{FF2B5EF4-FFF2-40B4-BE49-F238E27FC236}">
                  <a16:creationId xmlns:a16="http://schemas.microsoft.com/office/drawing/2014/main" id="{E6470681-A82C-4927-A011-F4647BA08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525">
              <a:extLst>
                <a:ext uri="{FF2B5EF4-FFF2-40B4-BE49-F238E27FC236}">
                  <a16:creationId xmlns:a16="http://schemas.microsoft.com/office/drawing/2014/main" id="{1B702285-89B2-45A1-95F8-32E692BFB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526">
              <a:extLst>
                <a:ext uri="{FF2B5EF4-FFF2-40B4-BE49-F238E27FC236}">
                  <a16:creationId xmlns:a16="http://schemas.microsoft.com/office/drawing/2014/main" id="{DB757D0D-E5B2-472E-A52B-E1FED71FD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527">
              <a:extLst>
                <a:ext uri="{FF2B5EF4-FFF2-40B4-BE49-F238E27FC236}">
                  <a16:creationId xmlns:a16="http://schemas.microsoft.com/office/drawing/2014/main" id="{1408F4EB-FD24-4654-8098-29D4DAD6F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528">
              <a:extLst>
                <a:ext uri="{FF2B5EF4-FFF2-40B4-BE49-F238E27FC236}">
                  <a16:creationId xmlns:a16="http://schemas.microsoft.com/office/drawing/2014/main" id="{315746EF-6C0C-462D-A83C-EDDA0426F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529">
              <a:extLst>
                <a:ext uri="{FF2B5EF4-FFF2-40B4-BE49-F238E27FC236}">
                  <a16:creationId xmlns:a16="http://schemas.microsoft.com/office/drawing/2014/main" id="{FA9342C9-3B25-4811-B094-7FF802B30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530">
              <a:extLst>
                <a:ext uri="{FF2B5EF4-FFF2-40B4-BE49-F238E27FC236}">
                  <a16:creationId xmlns:a16="http://schemas.microsoft.com/office/drawing/2014/main" id="{57DF8DA2-B567-4BE8-8EFC-EE0455EEC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531">
              <a:extLst>
                <a:ext uri="{FF2B5EF4-FFF2-40B4-BE49-F238E27FC236}">
                  <a16:creationId xmlns:a16="http://schemas.microsoft.com/office/drawing/2014/main" id="{B84AC704-CBB6-4395-A416-B594C38E7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532">
              <a:extLst>
                <a:ext uri="{FF2B5EF4-FFF2-40B4-BE49-F238E27FC236}">
                  <a16:creationId xmlns:a16="http://schemas.microsoft.com/office/drawing/2014/main" id="{5069998B-90C4-4FCE-87A0-C2F925D59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7" name="Freeform 533">
              <a:extLst>
                <a:ext uri="{FF2B5EF4-FFF2-40B4-BE49-F238E27FC236}">
                  <a16:creationId xmlns:a16="http://schemas.microsoft.com/office/drawing/2014/main" id="{9F08A93A-5B8D-4517-82EB-BA813A5A9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8" name="Freeform 534">
              <a:extLst>
                <a:ext uri="{FF2B5EF4-FFF2-40B4-BE49-F238E27FC236}">
                  <a16:creationId xmlns:a16="http://schemas.microsoft.com/office/drawing/2014/main" id="{3501A3BD-CA65-4EE5-A51F-B5A767386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9" name="Freeform 535">
              <a:extLst>
                <a:ext uri="{FF2B5EF4-FFF2-40B4-BE49-F238E27FC236}">
                  <a16:creationId xmlns:a16="http://schemas.microsoft.com/office/drawing/2014/main" id="{B60E9E4C-EFC8-4035-81A9-C74D5CFC0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0" name="Freeform 536">
              <a:extLst>
                <a:ext uri="{FF2B5EF4-FFF2-40B4-BE49-F238E27FC236}">
                  <a16:creationId xmlns:a16="http://schemas.microsoft.com/office/drawing/2014/main" id="{1AA020B3-0F83-47D7-AA26-4C3156DD4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" name="Freeform 537">
              <a:extLst>
                <a:ext uri="{FF2B5EF4-FFF2-40B4-BE49-F238E27FC236}">
                  <a16:creationId xmlns:a16="http://schemas.microsoft.com/office/drawing/2014/main" id="{10A28E8E-34F7-4D51-B9D4-E335AE9A0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2" name="Freeform 538">
              <a:extLst>
                <a:ext uri="{FF2B5EF4-FFF2-40B4-BE49-F238E27FC236}">
                  <a16:creationId xmlns:a16="http://schemas.microsoft.com/office/drawing/2014/main" id="{7BA50DDF-ACC2-4653-B1D6-387F8225A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3" name="Freeform 539">
              <a:extLst>
                <a:ext uri="{FF2B5EF4-FFF2-40B4-BE49-F238E27FC236}">
                  <a16:creationId xmlns:a16="http://schemas.microsoft.com/office/drawing/2014/main" id="{BA67EA31-64C0-4C6D-ABCD-524922AC4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4" name="Freeform 540">
              <a:extLst>
                <a:ext uri="{FF2B5EF4-FFF2-40B4-BE49-F238E27FC236}">
                  <a16:creationId xmlns:a16="http://schemas.microsoft.com/office/drawing/2014/main" id="{84A98EA5-50D1-4235-A8D5-53FB0E243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5" name="Freeform 541">
              <a:extLst>
                <a:ext uri="{FF2B5EF4-FFF2-40B4-BE49-F238E27FC236}">
                  <a16:creationId xmlns:a16="http://schemas.microsoft.com/office/drawing/2014/main" id="{10C87146-64E5-4456-9826-8F8C30DBF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6" name="Freeform 542">
              <a:extLst>
                <a:ext uri="{FF2B5EF4-FFF2-40B4-BE49-F238E27FC236}">
                  <a16:creationId xmlns:a16="http://schemas.microsoft.com/office/drawing/2014/main" id="{D5A70CE6-F04E-4BDD-B8E1-A4CD98486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543">
              <a:extLst>
                <a:ext uri="{FF2B5EF4-FFF2-40B4-BE49-F238E27FC236}">
                  <a16:creationId xmlns:a16="http://schemas.microsoft.com/office/drawing/2014/main" id="{D9559C74-010A-4545-90D8-B054B9283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" name="Freeform 544">
              <a:extLst>
                <a:ext uri="{FF2B5EF4-FFF2-40B4-BE49-F238E27FC236}">
                  <a16:creationId xmlns:a16="http://schemas.microsoft.com/office/drawing/2014/main" id="{2DE52CA3-1483-49B7-9BBC-BB5C10A48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" name="Freeform 545">
              <a:extLst>
                <a:ext uri="{FF2B5EF4-FFF2-40B4-BE49-F238E27FC236}">
                  <a16:creationId xmlns:a16="http://schemas.microsoft.com/office/drawing/2014/main" id="{1CAF5D14-1E87-4771-961B-4D2EC7678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0" name="Freeform 546">
              <a:extLst>
                <a:ext uri="{FF2B5EF4-FFF2-40B4-BE49-F238E27FC236}">
                  <a16:creationId xmlns:a16="http://schemas.microsoft.com/office/drawing/2014/main" id="{639831FE-B84B-43D6-AF08-791235315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1" name="Freeform 547">
              <a:extLst>
                <a:ext uri="{FF2B5EF4-FFF2-40B4-BE49-F238E27FC236}">
                  <a16:creationId xmlns:a16="http://schemas.microsoft.com/office/drawing/2014/main" id="{2A778D70-EC44-4E72-A813-2829A8181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2" name="Freeform 548">
              <a:extLst>
                <a:ext uri="{FF2B5EF4-FFF2-40B4-BE49-F238E27FC236}">
                  <a16:creationId xmlns:a16="http://schemas.microsoft.com/office/drawing/2014/main" id="{26178E18-B997-4DAD-982B-E0D8EE36C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3" name="Freeform 549">
              <a:extLst>
                <a:ext uri="{FF2B5EF4-FFF2-40B4-BE49-F238E27FC236}">
                  <a16:creationId xmlns:a16="http://schemas.microsoft.com/office/drawing/2014/main" id="{F4069EAD-7CD0-4AE3-AD46-48F40F1F2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4" name="Freeform 550">
              <a:extLst>
                <a:ext uri="{FF2B5EF4-FFF2-40B4-BE49-F238E27FC236}">
                  <a16:creationId xmlns:a16="http://schemas.microsoft.com/office/drawing/2014/main" id="{2C87433D-CEBC-45EF-B153-6DC51CB2B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5" name="Freeform 551">
              <a:extLst>
                <a:ext uri="{FF2B5EF4-FFF2-40B4-BE49-F238E27FC236}">
                  <a16:creationId xmlns:a16="http://schemas.microsoft.com/office/drawing/2014/main" id="{498C48D8-AFF2-40F2-B99A-84A446A60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6" name="Freeform 552">
              <a:extLst>
                <a:ext uri="{FF2B5EF4-FFF2-40B4-BE49-F238E27FC236}">
                  <a16:creationId xmlns:a16="http://schemas.microsoft.com/office/drawing/2014/main" id="{7A4B3342-6869-422A-951C-16EA81071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7" name="Freeform 553">
              <a:extLst>
                <a:ext uri="{FF2B5EF4-FFF2-40B4-BE49-F238E27FC236}">
                  <a16:creationId xmlns:a16="http://schemas.microsoft.com/office/drawing/2014/main" id="{C58DA773-6FE3-4B24-832D-0E8862735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78" name="Text Box 47">
            <a:extLst>
              <a:ext uri="{FF2B5EF4-FFF2-40B4-BE49-F238E27FC236}">
                <a16:creationId xmlns:a16="http://schemas.microsoft.com/office/drawing/2014/main" id="{481B9022-7EED-452B-B319-338EEA548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60" y="2177348"/>
            <a:ext cx="634353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(87 + 3) : 3  … 30</a:t>
            </a:r>
          </a:p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+ (42 – 11) … 55 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" name="Text Box 48">
            <a:extLst>
              <a:ext uri="{FF2B5EF4-FFF2-40B4-BE49-F238E27FC236}">
                <a16:creationId xmlns:a16="http://schemas.microsoft.com/office/drawing/2014/main" id="{9406D83C-8DED-4BE1-BF4B-E2E592546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412" y="2164886"/>
            <a:ext cx="505450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…  888 : (4 + 4)</a:t>
            </a:r>
          </a:p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50 … (50 + 50) : 5 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0" name="Text Box 34">
            <a:extLst>
              <a:ext uri="{FF2B5EF4-FFF2-40B4-BE49-F238E27FC236}">
                <a16:creationId xmlns:a16="http://schemas.microsoft.com/office/drawing/2014/main" id="{B875F908-D427-4AD6-B1F3-C3989697A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038" y="2089185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81" name="Text Box 34">
            <a:extLst>
              <a:ext uri="{FF2B5EF4-FFF2-40B4-BE49-F238E27FC236}">
                <a16:creationId xmlns:a16="http://schemas.microsoft.com/office/drawing/2014/main" id="{E6420036-C6F7-4051-A0B2-B6C0AAA8E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929" y="3051212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82" name="Text Box 34">
            <a:extLst>
              <a:ext uri="{FF2B5EF4-FFF2-40B4-BE49-F238E27FC236}">
                <a16:creationId xmlns:a16="http://schemas.microsoft.com/office/drawing/2014/main" id="{A9B117A3-5676-4A5D-8317-D9B35E0DC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6915" y="2074004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83" name="Text Box 34">
            <a:extLst>
              <a:ext uri="{FF2B5EF4-FFF2-40B4-BE49-F238E27FC236}">
                <a16:creationId xmlns:a16="http://schemas.microsoft.com/office/drawing/2014/main" id="{C62B7E75-0023-437B-AAD6-AE23E97BD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952" y="3051212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2161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/>
      <p:bldP spid="381" grpId="0"/>
      <p:bldP spid="382" grpId="0"/>
      <p:bldP spid="3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>
            <a:extLst>
              <a:ext uri="{FF2B5EF4-FFF2-40B4-BE49-F238E27FC236}">
                <a16:creationId xmlns:a16="http://schemas.microsoft.com/office/drawing/2014/main" id="{082434D6-A956-44AC-828B-A44CB039DD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08" t="16713" b="14111"/>
          <a:stretch>
            <a:fillRect/>
          </a:stretch>
        </p:blipFill>
        <p:spPr>
          <a:xfrm>
            <a:off x="990600" y="-35668"/>
            <a:ext cx="11125200" cy="55062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429000" y="304801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1268" name="Text Box 14"/>
          <p:cNvSpPr txBox="1">
            <a:spLocks noChangeArrowheads="1"/>
          </p:cNvSpPr>
          <p:nvPr/>
        </p:nvSpPr>
        <p:spPr bwMode="auto">
          <a:xfrm>
            <a:off x="1828800" y="1676401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8885" name="Text Box 37"/>
          <p:cNvSpPr txBox="1">
            <a:spLocks noChangeArrowheads="1"/>
          </p:cNvSpPr>
          <p:nvPr/>
        </p:nvSpPr>
        <p:spPr bwMode="auto">
          <a:xfrm rot="10800000" flipH="1" flipV="1">
            <a:off x="2051927" y="1370113"/>
            <a:ext cx="900254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các qui tắc tính giá trị biểu thức.</a:t>
            </a:r>
          </a:p>
          <a:p>
            <a:pPr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Xem bài: Luyện tập chung/92.</a:t>
            </a:r>
          </a:p>
        </p:txBody>
      </p:sp>
      <p:grpSp>
        <p:nvGrpSpPr>
          <p:cNvPr id="16" name="组合 585">
            <a:extLst>
              <a:ext uri="{FF2B5EF4-FFF2-40B4-BE49-F238E27FC236}">
                <a16:creationId xmlns:a16="http://schemas.microsoft.com/office/drawing/2014/main" id="{F5F24293-CD7D-4D67-8441-EDCC57B26480}"/>
              </a:ext>
            </a:extLst>
          </p:cNvPr>
          <p:cNvGrpSpPr/>
          <p:nvPr/>
        </p:nvGrpSpPr>
        <p:grpSpPr>
          <a:xfrm>
            <a:off x="-152400" y="5010551"/>
            <a:ext cx="12496800" cy="1856426"/>
            <a:chOff x="-25400" y="5164139"/>
            <a:chExt cx="12303126" cy="1743075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4011DFE-667F-4F2B-A33D-C6417F682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5F61002-054C-4E28-8441-E3D4E43BC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EEE6C8DE-56D9-41DF-BF26-892AA5795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C5075607-BF3A-4873-BABF-5A181CA1E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4">
              <a:extLst>
                <a:ext uri="{FF2B5EF4-FFF2-40B4-BE49-F238E27FC236}">
                  <a16:creationId xmlns:a16="http://schemas.microsoft.com/office/drawing/2014/main" id="{001A002A-4F30-4435-8673-2F9ABD148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8B66D4E5-B9CC-4365-A9E9-4145DB4B9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Oval 46">
              <a:extLst>
                <a:ext uri="{FF2B5EF4-FFF2-40B4-BE49-F238E27FC236}">
                  <a16:creationId xmlns:a16="http://schemas.microsoft.com/office/drawing/2014/main" id="{328A2D94-B9B2-45C0-9811-0B3324894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7">
              <a:extLst>
                <a:ext uri="{FF2B5EF4-FFF2-40B4-BE49-F238E27FC236}">
                  <a16:creationId xmlns:a16="http://schemas.microsoft.com/office/drawing/2014/main" id="{E4AAA56E-D6F5-4F99-939D-6483E36A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31AF9968-EB6D-4A73-A387-6AF28B20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Oval 49">
              <a:extLst>
                <a:ext uri="{FF2B5EF4-FFF2-40B4-BE49-F238E27FC236}">
                  <a16:creationId xmlns:a16="http://schemas.microsoft.com/office/drawing/2014/main" id="{763B547A-00AF-4085-B5C7-03DC45BB4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50">
              <a:extLst>
                <a:ext uri="{FF2B5EF4-FFF2-40B4-BE49-F238E27FC236}">
                  <a16:creationId xmlns:a16="http://schemas.microsoft.com/office/drawing/2014/main" id="{221B8F42-86D6-4808-93C5-59FBBB8FA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Rectangle 51">
              <a:extLst>
                <a:ext uri="{FF2B5EF4-FFF2-40B4-BE49-F238E27FC236}">
                  <a16:creationId xmlns:a16="http://schemas.microsoft.com/office/drawing/2014/main" id="{90AC3A2C-92A7-44CE-A53B-91909E81A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Rectangle 52">
              <a:extLst>
                <a:ext uri="{FF2B5EF4-FFF2-40B4-BE49-F238E27FC236}">
                  <a16:creationId xmlns:a16="http://schemas.microsoft.com/office/drawing/2014/main" id="{5C94A6C2-60AD-4CF4-A20A-9D0BC24DB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53">
              <a:extLst>
                <a:ext uri="{FF2B5EF4-FFF2-40B4-BE49-F238E27FC236}">
                  <a16:creationId xmlns:a16="http://schemas.microsoft.com/office/drawing/2014/main" id="{0FACE6C2-E307-418C-8CF2-24AD51E591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17D916FD-6A1E-4C34-A4BC-9F794A84B7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55">
              <a:extLst>
                <a:ext uri="{FF2B5EF4-FFF2-40B4-BE49-F238E27FC236}">
                  <a16:creationId xmlns:a16="http://schemas.microsoft.com/office/drawing/2014/main" id="{9AD49C83-2D5C-4212-AFD2-B8F6428BF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56">
              <a:extLst>
                <a:ext uri="{FF2B5EF4-FFF2-40B4-BE49-F238E27FC236}">
                  <a16:creationId xmlns:a16="http://schemas.microsoft.com/office/drawing/2014/main" id="{E3DF97FF-B03E-4C27-AA80-D262C3D9E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Oval 57">
              <a:extLst>
                <a:ext uri="{FF2B5EF4-FFF2-40B4-BE49-F238E27FC236}">
                  <a16:creationId xmlns:a16="http://schemas.microsoft.com/office/drawing/2014/main" id="{4ABDF7C4-F965-49ED-B927-C90650AC6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60">
              <a:extLst>
                <a:ext uri="{FF2B5EF4-FFF2-40B4-BE49-F238E27FC236}">
                  <a16:creationId xmlns:a16="http://schemas.microsoft.com/office/drawing/2014/main" id="{C8B372B2-A4EF-44ED-BAB1-D9D98F4A3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61">
              <a:extLst>
                <a:ext uri="{FF2B5EF4-FFF2-40B4-BE49-F238E27FC236}">
                  <a16:creationId xmlns:a16="http://schemas.microsoft.com/office/drawing/2014/main" id="{DB42E70D-6E2D-4328-A1E3-C61616643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62">
              <a:extLst>
                <a:ext uri="{FF2B5EF4-FFF2-40B4-BE49-F238E27FC236}">
                  <a16:creationId xmlns:a16="http://schemas.microsoft.com/office/drawing/2014/main" id="{33A3DAE8-537F-4D33-A4C4-20D7C01C3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63">
              <a:extLst>
                <a:ext uri="{FF2B5EF4-FFF2-40B4-BE49-F238E27FC236}">
                  <a16:creationId xmlns:a16="http://schemas.microsoft.com/office/drawing/2014/main" id="{F9A6EF83-42AF-4888-B6F6-C35E077F82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64">
              <a:extLst>
                <a:ext uri="{FF2B5EF4-FFF2-40B4-BE49-F238E27FC236}">
                  <a16:creationId xmlns:a16="http://schemas.microsoft.com/office/drawing/2014/main" id="{5027D811-F402-46D7-8C8E-345554288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65">
              <a:extLst>
                <a:ext uri="{FF2B5EF4-FFF2-40B4-BE49-F238E27FC236}">
                  <a16:creationId xmlns:a16="http://schemas.microsoft.com/office/drawing/2014/main" id="{519F4671-F942-4FE8-8BB5-6A9B7F799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68">
              <a:extLst>
                <a:ext uri="{FF2B5EF4-FFF2-40B4-BE49-F238E27FC236}">
                  <a16:creationId xmlns:a16="http://schemas.microsoft.com/office/drawing/2014/main" id="{0C866D3C-EAA6-4B0A-B0E4-F6DC1B4E4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70">
              <a:extLst>
                <a:ext uri="{FF2B5EF4-FFF2-40B4-BE49-F238E27FC236}">
                  <a16:creationId xmlns:a16="http://schemas.microsoft.com/office/drawing/2014/main" id="{EFCB3D74-1B6E-4540-BAEF-5D356A7C7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Rectangle 78">
              <a:extLst>
                <a:ext uri="{FF2B5EF4-FFF2-40B4-BE49-F238E27FC236}">
                  <a16:creationId xmlns:a16="http://schemas.microsoft.com/office/drawing/2014/main" id="{943CEA9D-40D4-4D83-9BFC-42546BB7D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Rectangle 79">
              <a:extLst>
                <a:ext uri="{FF2B5EF4-FFF2-40B4-BE49-F238E27FC236}">
                  <a16:creationId xmlns:a16="http://schemas.microsoft.com/office/drawing/2014/main" id="{598F2A6D-2BEA-403C-BB9B-D9322DBDD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80">
              <a:extLst>
                <a:ext uri="{FF2B5EF4-FFF2-40B4-BE49-F238E27FC236}">
                  <a16:creationId xmlns:a16="http://schemas.microsoft.com/office/drawing/2014/main" id="{9FB5E2A2-21D2-452F-8447-FCCD87938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7752274A-3448-4A7B-8992-E4E02E3AE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84">
              <a:extLst>
                <a:ext uri="{FF2B5EF4-FFF2-40B4-BE49-F238E27FC236}">
                  <a16:creationId xmlns:a16="http://schemas.microsoft.com/office/drawing/2014/main" id="{B5B52CFD-853C-407E-85A4-C3C500715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85">
              <a:extLst>
                <a:ext uri="{FF2B5EF4-FFF2-40B4-BE49-F238E27FC236}">
                  <a16:creationId xmlns:a16="http://schemas.microsoft.com/office/drawing/2014/main" id="{78CA8739-D23B-479E-ACF0-88E49A99E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86">
              <a:extLst>
                <a:ext uri="{FF2B5EF4-FFF2-40B4-BE49-F238E27FC236}">
                  <a16:creationId xmlns:a16="http://schemas.microsoft.com/office/drawing/2014/main" id="{5B420631-ABBC-467C-9256-832F78F93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Oval 87">
              <a:extLst>
                <a:ext uri="{FF2B5EF4-FFF2-40B4-BE49-F238E27FC236}">
                  <a16:creationId xmlns:a16="http://schemas.microsoft.com/office/drawing/2014/main" id="{DDB69315-E238-4AF0-A627-7391B776B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Oval 88">
              <a:extLst>
                <a:ext uri="{FF2B5EF4-FFF2-40B4-BE49-F238E27FC236}">
                  <a16:creationId xmlns:a16="http://schemas.microsoft.com/office/drawing/2014/main" id="{38982757-512A-4013-86CC-4F06D4F91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Oval 89">
              <a:extLst>
                <a:ext uri="{FF2B5EF4-FFF2-40B4-BE49-F238E27FC236}">
                  <a16:creationId xmlns:a16="http://schemas.microsoft.com/office/drawing/2014/main" id="{6BB93A23-3C5F-4257-92C0-A30952A88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90">
              <a:extLst>
                <a:ext uri="{FF2B5EF4-FFF2-40B4-BE49-F238E27FC236}">
                  <a16:creationId xmlns:a16="http://schemas.microsoft.com/office/drawing/2014/main" id="{E71A27D2-27EA-4C93-988F-8954EC920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Oval 91">
              <a:extLst>
                <a:ext uri="{FF2B5EF4-FFF2-40B4-BE49-F238E27FC236}">
                  <a16:creationId xmlns:a16="http://schemas.microsoft.com/office/drawing/2014/main" id="{11FF0831-FA9A-415B-AE49-DCE23A465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92">
              <a:extLst>
                <a:ext uri="{FF2B5EF4-FFF2-40B4-BE49-F238E27FC236}">
                  <a16:creationId xmlns:a16="http://schemas.microsoft.com/office/drawing/2014/main" id="{C5E2754F-3A2D-4E1C-8046-FFD916104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Oval 93">
              <a:extLst>
                <a:ext uri="{FF2B5EF4-FFF2-40B4-BE49-F238E27FC236}">
                  <a16:creationId xmlns:a16="http://schemas.microsoft.com/office/drawing/2014/main" id="{CA8BA1BB-C8FD-4B46-9077-FFFAECFC9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Oval 94">
              <a:extLst>
                <a:ext uri="{FF2B5EF4-FFF2-40B4-BE49-F238E27FC236}">
                  <a16:creationId xmlns:a16="http://schemas.microsoft.com/office/drawing/2014/main" id="{CE17FCEF-5358-4BE9-84C0-5A682D947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95">
              <a:extLst>
                <a:ext uri="{FF2B5EF4-FFF2-40B4-BE49-F238E27FC236}">
                  <a16:creationId xmlns:a16="http://schemas.microsoft.com/office/drawing/2014/main" id="{33B96EF4-DC3E-47CE-B0BA-085EA316E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Oval 96">
              <a:extLst>
                <a:ext uri="{FF2B5EF4-FFF2-40B4-BE49-F238E27FC236}">
                  <a16:creationId xmlns:a16="http://schemas.microsoft.com/office/drawing/2014/main" id="{DA75D04D-42E8-48C1-BFF2-5F86EE5C2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97">
              <a:extLst>
                <a:ext uri="{FF2B5EF4-FFF2-40B4-BE49-F238E27FC236}">
                  <a16:creationId xmlns:a16="http://schemas.microsoft.com/office/drawing/2014/main" id="{A878FDD3-548E-4CBD-8E1D-1E45C377D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98">
              <a:extLst>
                <a:ext uri="{FF2B5EF4-FFF2-40B4-BE49-F238E27FC236}">
                  <a16:creationId xmlns:a16="http://schemas.microsoft.com/office/drawing/2014/main" id="{598B1CA4-B40D-407E-9F0E-2039DCED83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99">
              <a:extLst>
                <a:ext uri="{FF2B5EF4-FFF2-40B4-BE49-F238E27FC236}">
                  <a16:creationId xmlns:a16="http://schemas.microsoft.com/office/drawing/2014/main" id="{58C982B2-DE23-4288-BD3B-2B531A84E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100">
              <a:extLst>
                <a:ext uri="{FF2B5EF4-FFF2-40B4-BE49-F238E27FC236}">
                  <a16:creationId xmlns:a16="http://schemas.microsoft.com/office/drawing/2014/main" id="{9F03002C-578A-41B9-BD38-2E4A0DA319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101">
              <a:extLst>
                <a:ext uri="{FF2B5EF4-FFF2-40B4-BE49-F238E27FC236}">
                  <a16:creationId xmlns:a16="http://schemas.microsoft.com/office/drawing/2014/main" id="{D543E836-7248-4B67-8900-1F5686E3E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102">
              <a:extLst>
                <a:ext uri="{FF2B5EF4-FFF2-40B4-BE49-F238E27FC236}">
                  <a16:creationId xmlns:a16="http://schemas.microsoft.com/office/drawing/2014/main" id="{53735A39-9CA6-47BF-9DAC-7CF3031B0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103">
              <a:extLst>
                <a:ext uri="{FF2B5EF4-FFF2-40B4-BE49-F238E27FC236}">
                  <a16:creationId xmlns:a16="http://schemas.microsoft.com/office/drawing/2014/main" id="{5D2C1DC7-2E8F-411E-8C53-0C6AEA4A4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104">
              <a:extLst>
                <a:ext uri="{FF2B5EF4-FFF2-40B4-BE49-F238E27FC236}">
                  <a16:creationId xmlns:a16="http://schemas.microsoft.com/office/drawing/2014/main" id="{0F2F3EEA-6496-4F3A-A5D5-90F8150CD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Oval 105">
              <a:extLst>
                <a:ext uri="{FF2B5EF4-FFF2-40B4-BE49-F238E27FC236}">
                  <a16:creationId xmlns:a16="http://schemas.microsoft.com/office/drawing/2014/main" id="{50DB5EE0-EFB4-4D61-973A-26BF102EA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106">
              <a:extLst>
                <a:ext uri="{FF2B5EF4-FFF2-40B4-BE49-F238E27FC236}">
                  <a16:creationId xmlns:a16="http://schemas.microsoft.com/office/drawing/2014/main" id="{DDCD4F54-88A5-44AE-81C2-5C98D0CB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107">
              <a:extLst>
                <a:ext uri="{FF2B5EF4-FFF2-40B4-BE49-F238E27FC236}">
                  <a16:creationId xmlns:a16="http://schemas.microsoft.com/office/drawing/2014/main" id="{AF359C93-4CBF-4562-962F-DC437C0FC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108">
              <a:extLst>
                <a:ext uri="{FF2B5EF4-FFF2-40B4-BE49-F238E27FC236}">
                  <a16:creationId xmlns:a16="http://schemas.microsoft.com/office/drawing/2014/main" id="{6940EFA7-5CBC-41E4-8FF3-3FE73916D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109">
              <a:extLst>
                <a:ext uri="{FF2B5EF4-FFF2-40B4-BE49-F238E27FC236}">
                  <a16:creationId xmlns:a16="http://schemas.microsoft.com/office/drawing/2014/main" id="{D91DE21F-99E4-4DB4-8A6E-77CD3B53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Oval 110">
              <a:extLst>
                <a:ext uri="{FF2B5EF4-FFF2-40B4-BE49-F238E27FC236}">
                  <a16:creationId xmlns:a16="http://schemas.microsoft.com/office/drawing/2014/main" id="{C1999084-7375-4AE6-BB52-6228924E0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Oval 111">
              <a:extLst>
                <a:ext uri="{FF2B5EF4-FFF2-40B4-BE49-F238E27FC236}">
                  <a16:creationId xmlns:a16="http://schemas.microsoft.com/office/drawing/2014/main" id="{DE0ED876-3B47-42FC-BEB6-69B23D8DB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Oval 112">
              <a:extLst>
                <a:ext uri="{FF2B5EF4-FFF2-40B4-BE49-F238E27FC236}">
                  <a16:creationId xmlns:a16="http://schemas.microsoft.com/office/drawing/2014/main" id="{139035F5-4A75-4679-BDCD-2447144CA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113">
              <a:extLst>
                <a:ext uri="{FF2B5EF4-FFF2-40B4-BE49-F238E27FC236}">
                  <a16:creationId xmlns:a16="http://schemas.microsoft.com/office/drawing/2014/main" id="{98AB8D63-F8A0-4051-BC3A-6FC083B3A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Oval 114">
              <a:extLst>
                <a:ext uri="{FF2B5EF4-FFF2-40B4-BE49-F238E27FC236}">
                  <a16:creationId xmlns:a16="http://schemas.microsoft.com/office/drawing/2014/main" id="{B510148D-5C0E-49B1-94C9-CD39E6066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115">
              <a:extLst>
                <a:ext uri="{FF2B5EF4-FFF2-40B4-BE49-F238E27FC236}">
                  <a16:creationId xmlns:a16="http://schemas.microsoft.com/office/drawing/2014/main" id="{543555A8-06EC-4C63-B79C-3B987B7C3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Oval 116">
              <a:extLst>
                <a:ext uri="{FF2B5EF4-FFF2-40B4-BE49-F238E27FC236}">
                  <a16:creationId xmlns:a16="http://schemas.microsoft.com/office/drawing/2014/main" id="{E4F32CC8-4C3F-47CB-8D4F-43B881F18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Oval 117">
              <a:extLst>
                <a:ext uri="{FF2B5EF4-FFF2-40B4-BE49-F238E27FC236}">
                  <a16:creationId xmlns:a16="http://schemas.microsoft.com/office/drawing/2014/main" id="{B9E1E926-1840-4B87-B194-218276805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118">
              <a:extLst>
                <a:ext uri="{FF2B5EF4-FFF2-40B4-BE49-F238E27FC236}">
                  <a16:creationId xmlns:a16="http://schemas.microsoft.com/office/drawing/2014/main" id="{BF4F5FF8-05B0-441A-8D10-65BD2C5D5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Oval 119">
              <a:extLst>
                <a:ext uri="{FF2B5EF4-FFF2-40B4-BE49-F238E27FC236}">
                  <a16:creationId xmlns:a16="http://schemas.microsoft.com/office/drawing/2014/main" id="{774B10BA-4B33-42EE-A20E-F3E15EFFE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120">
              <a:extLst>
                <a:ext uri="{FF2B5EF4-FFF2-40B4-BE49-F238E27FC236}">
                  <a16:creationId xmlns:a16="http://schemas.microsoft.com/office/drawing/2014/main" id="{B9D2A01F-B8E3-466C-ADB9-D4BF2096C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121">
              <a:extLst>
                <a:ext uri="{FF2B5EF4-FFF2-40B4-BE49-F238E27FC236}">
                  <a16:creationId xmlns:a16="http://schemas.microsoft.com/office/drawing/2014/main" id="{CFBF69A9-169F-4896-8091-84BFE06E94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122">
              <a:extLst>
                <a:ext uri="{FF2B5EF4-FFF2-40B4-BE49-F238E27FC236}">
                  <a16:creationId xmlns:a16="http://schemas.microsoft.com/office/drawing/2014/main" id="{FF739A59-50D2-40B4-BB8B-A784F6D35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123">
              <a:extLst>
                <a:ext uri="{FF2B5EF4-FFF2-40B4-BE49-F238E27FC236}">
                  <a16:creationId xmlns:a16="http://schemas.microsoft.com/office/drawing/2014/main" id="{D2ACB823-C3E3-4390-A9BE-AAF4B5751E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124">
              <a:extLst>
                <a:ext uri="{FF2B5EF4-FFF2-40B4-BE49-F238E27FC236}">
                  <a16:creationId xmlns:a16="http://schemas.microsoft.com/office/drawing/2014/main" id="{D0976B39-FDAD-48F7-AD6A-F57AED1B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125">
              <a:extLst>
                <a:ext uri="{FF2B5EF4-FFF2-40B4-BE49-F238E27FC236}">
                  <a16:creationId xmlns:a16="http://schemas.microsoft.com/office/drawing/2014/main" id="{98BD665C-9CB5-4E06-9F07-924BB78FE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126">
              <a:extLst>
                <a:ext uri="{FF2B5EF4-FFF2-40B4-BE49-F238E27FC236}">
                  <a16:creationId xmlns:a16="http://schemas.microsoft.com/office/drawing/2014/main" id="{38B99FD6-2A6E-40B1-A742-221ACEA87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127">
              <a:extLst>
                <a:ext uri="{FF2B5EF4-FFF2-40B4-BE49-F238E27FC236}">
                  <a16:creationId xmlns:a16="http://schemas.microsoft.com/office/drawing/2014/main" id="{02521F68-5EB7-44EF-B4D0-0FEE36BE7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Oval 128">
              <a:extLst>
                <a:ext uri="{FF2B5EF4-FFF2-40B4-BE49-F238E27FC236}">
                  <a16:creationId xmlns:a16="http://schemas.microsoft.com/office/drawing/2014/main" id="{FD27E6BC-D6C7-44C2-ACDC-CBD5D627F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129">
              <a:extLst>
                <a:ext uri="{FF2B5EF4-FFF2-40B4-BE49-F238E27FC236}">
                  <a16:creationId xmlns:a16="http://schemas.microsoft.com/office/drawing/2014/main" id="{BB6A858F-DC46-4960-8D23-CE94078C9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130">
              <a:extLst>
                <a:ext uri="{FF2B5EF4-FFF2-40B4-BE49-F238E27FC236}">
                  <a16:creationId xmlns:a16="http://schemas.microsoft.com/office/drawing/2014/main" id="{9DCE89E4-1415-436D-92EC-2EF6049CD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131">
              <a:extLst>
                <a:ext uri="{FF2B5EF4-FFF2-40B4-BE49-F238E27FC236}">
                  <a16:creationId xmlns:a16="http://schemas.microsoft.com/office/drawing/2014/main" id="{9B3DC319-D72A-4D37-96EB-0604A51B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132">
              <a:extLst>
                <a:ext uri="{FF2B5EF4-FFF2-40B4-BE49-F238E27FC236}">
                  <a16:creationId xmlns:a16="http://schemas.microsoft.com/office/drawing/2014/main" id="{D92974DE-D5D7-4EA3-BF5B-40B3310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133">
              <a:extLst>
                <a:ext uri="{FF2B5EF4-FFF2-40B4-BE49-F238E27FC236}">
                  <a16:creationId xmlns:a16="http://schemas.microsoft.com/office/drawing/2014/main" id="{62E05B83-5708-44BA-86F5-A01C8984F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147">
              <a:extLst>
                <a:ext uri="{FF2B5EF4-FFF2-40B4-BE49-F238E27FC236}">
                  <a16:creationId xmlns:a16="http://schemas.microsoft.com/office/drawing/2014/main" id="{F8BE905D-88AE-4C54-878D-CC32E5665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148">
              <a:extLst>
                <a:ext uri="{FF2B5EF4-FFF2-40B4-BE49-F238E27FC236}">
                  <a16:creationId xmlns:a16="http://schemas.microsoft.com/office/drawing/2014/main" id="{225B1239-4DD1-4904-A298-E5A8B4D79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161">
              <a:extLst>
                <a:ext uri="{FF2B5EF4-FFF2-40B4-BE49-F238E27FC236}">
                  <a16:creationId xmlns:a16="http://schemas.microsoft.com/office/drawing/2014/main" id="{BE589B53-3DC9-40BB-ADB4-B1EC94127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162">
              <a:extLst>
                <a:ext uri="{FF2B5EF4-FFF2-40B4-BE49-F238E27FC236}">
                  <a16:creationId xmlns:a16="http://schemas.microsoft.com/office/drawing/2014/main" id="{B8B37B38-CBC4-44C7-94AE-EBEB6517D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172">
              <a:extLst>
                <a:ext uri="{FF2B5EF4-FFF2-40B4-BE49-F238E27FC236}">
                  <a16:creationId xmlns:a16="http://schemas.microsoft.com/office/drawing/2014/main" id="{55C0CE3F-D1EE-4E3A-A157-975A0C8CE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173">
              <a:extLst>
                <a:ext uri="{FF2B5EF4-FFF2-40B4-BE49-F238E27FC236}">
                  <a16:creationId xmlns:a16="http://schemas.microsoft.com/office/drawing/2014/main" id="{FC08F10B-E834-4FAA-827F-DDC43FE6B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Oval 174">
              <a:extLst>
                <a:ext uri="{FF2B5EF4-FFF2-40B4-BE49-F238E27FC236}">
                  <a16:creationId xmlns:a16="http://schemas.microsoft.com/office/drawing/2014/main" id="{0460802E-483F-4842-BB23-159DC380E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Oval 175">
              <a:extLst>
                <a:ext uri="{FF2B5EF4-FFF2-40B4-BE49-F238E27FC236}">
                  <a16:creationId xmlns:a16="http://schemas.microsoft.com/office/drawing/2014/main" id="{8A791B21-2CF6-4400-A4BA-5BCA7E2F5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176">
              <a:extLst>
                <a:ext uri="{FF2B5EF4-FFF2-40B4-BE49-F238E27FC236}">
                  <a16:creationId xmlns:a16="http://schemas.microsoft.com/office/drawing/2014/main" id="{921225C2-1A14-4405-BC82-9AC419825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177">
              <a:extLst>
                <a:ext uri="{FF2B5EF4-FFF2-40B4-BE49-F238E27FC236}">
                  <a16:creationId xmlns:a16="http://schemas.microsoft.com/office/drawing/2014/main" id="{5EFC6389-819A-476A-A205-D223D9023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178">
              <a:extLst>
                <a:ext uri="{FF2B5EF4-FFF2-40B4-BE49-F238E27FC236}">
                  <a16:creationId xmlns:a16="http://schemas.microsoft.com/office/drawing/2014/main" id="{9EE80AAE-8F4C-446A-A48C-C1367358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Oval 179">
              <a:extLst>
                <a:ext uri="{FF2B5EF4-FFF2-40B4-BE49-F238E27FC236}">
                  <a16:creationId xmlns:a16="http://schemas.microsoft.com/office/drawing/2014/main" id="{D6F6080B-80A0-406A-BB34-7BD024273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Oval 180">
              <a:extLst>
                <a:ext uri="{FF2B5EF4-FFF2-40B4-BE49-F238E27FC236}">
                  <a16:creationId xmlns:a16="http://schemas.microsoft.com/office/drawing/2014/main" id="{1F5696DE-B5A3-45C8-A52F-DF92C5188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181">
              <a:extLst>
                <a:ext uri="{FF2B5EF4-FFF2-40B4-BE49-F238E27FC236}">
                  <a16:creationId xmlns:a16="http://schemas.microsoft.com/office/drawing/2014/main" id="{F3E8E293-E922-4D4B-BF07-419E0B9B9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182">
              <a:extLst>
                <a:ext uri="{FF2B5EF4-FFF2-40B4-BE49-F238E27FC236}">
                  <a16:creationId xmlns:a16="http://schemas.microsoft.com/office/drawing/2014/main" id="{0613F0AF-D113-4255-B453-E1CD06335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183">
              <a:extLst>
                <a:ext uri="{FF2B5EF4-FFF2-40B4-BE49-F238E27FC236}">
                  <a16:creationId xmlns:a16="http://schemas.microsoft.com/office/drawing/2014/main" id="{78C90EB7-1AE9-488B-968C-DD0049C92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184">
              <a:extLst>
                <a:ext uri="{FF2B5EF4-FFF2-40B4-BE49-F238E27FC236}">
                  <a16:creationId xmlns:a16="http://schemas.microsoft.com/office/drawing/2014/main" id="{CE057E9E-64DF-4311-93AD-241074CC2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185">
              <a:extLst>
                <a:ext uri="{FF2B5EF4-FFF2-40B4-BE49-F238E27FC236}">
                  <a16:creationId xmlns:a16="http://schemas.microsoft.com/office/drawing/2014/main" id="{8BAB3783-257B-4CB0-95A2-21CC45EC7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186">
              <a:extLst>
                <a:ext uri="{FF2B5EF4-FFF2-40B4-BE49-F238E27FC236}">
                  <a16:creationId xmlns:a16="http://schemas.microsoft.com/office/drawing/2014/main" id="{CC666B9D-0BC5-48CA-97A1-1251C3BF5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187">
              <a:extLst>
                <a:ext uri="{FF2B5EF4-FFF2-40B4-BE49-F238E27FC236}">
                  <a16:creationId xmlns:a16="http://schemas.microsoft.com/office/drawing/2014/main" id="{772EEA3D-D0AE-4900-A3C1-4276E5A54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188">
              <a:extLst>
                <a:ext uri="{FF2B5EF4-FFF2-40B4-BE49-F238E27FC236}">
                  <a16:creationId xmlns:a16="http://schemas.microsoft.com/office/drawing/2014/main" id="{56DA6FF4-2DBA-4EF4-9D8D-ED5AA6702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189">
              <a:extLst>
                <a:ext uri="{FF2B5EF4-FFF2-40B4-BE49-F238E27FC236}">
                  <a16:creationId xmlns:a16="http://schemas.microsoft.com/office/drawing/2014/main" id="{30DF09F4-ADC8-4276-9322-2DDD7E7A6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190">
              <a:extLst>
                <a:ext uri="{FF2B5EF4-FFF2-40B4-BE49-F238E27FC236}">
                  <a16:creationId xmlns:a16="http://schemas.microsoft.com/office/drawing/2014/main" id="{E537B642-9478-48DC-B718-CD34454D3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191">
              <a:extLst>
                <a:ext uri="{FF2B5EF4-FFF2-40B4-BE49-F238E27FC236}">
                  <a16:creationId xmlns:a16="http://schemas.microsoft.com/office/drawing/2014/main" id="{852AB6A5-845A-4836-9ABC-917538A1D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192">
              <a:extLst>
                <a:ext uri="{FF2B5EF4-FFF2-40B4-BE49-F238E27FC236}">
                  <a16:creationId xmlns:a16="http://schemas.microsoft.com/office/drawing/2014/main" id="{1199CF6B-0BFE-4771-8261-77EDAD75B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193">
              <a:extLst>
                <a:ext uri="{FF2B5EF4-FFF2-40B4-BE49-F238E27FC236}">
                  <a16:creationId xmlns:a16="http://schemas.microsoft.com/office/drawing/2014/main" id="{7EEA367B-90EA-499E-9226-E3652048A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194">
              <a:extLst>
                <a:ext uri="{FF2B5EF4-FFF2-40B4-BE49-F238E27FC236}">
                  <a16:creationId xmlns:a16="http://schemas.microsoft.com/office/drawing/2014/main" id="{DCBB7AA2-748A-41A6-907E-06992ABD5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195">
              <a:extLst>
                <a:ext uri="{FF2B5EF4-FFF2-40B4-BE49-F238E27FC236}">
                  <a16:creationId xmlns:a16="http://schemas.microsoft.com/office/drawing/2014/main" id="{3D8A9CFD-50A2-428C-96BC-CAF42C4D4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196">
              <a:extLst>
                <a:ext uri="{FF2B5EF4-FFF2-40B4-BE49-F238E27FC236}">
                  <a16:creationId xmlns:a16="http://schemas.microsoft.com/office/drawing/2014/main" id="{F9BC50B2-07AE-4330-B5A7-86E53CE17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197">
              <a:extLst>
                <a:ext uri="{FF2B5EF4-FFF2-40B4-BE49-F238E27FC236}">
                  <a16:creationId xmlns:a16="http://schemas.microsoft.com/office/drawing/2014/main" id="{EFC27619-A475-4939-8040-140E8864F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198">
              <a:extLst>
                <a:ext uri="{FF2B5EF4-FFF2-40B4-BE49-F238E27FC236}">
                  <a16:creationId xmlns:a16="http://schemas.microsoft.com/office/drawing/2014/main" id="{B449C554-7902-49E4-8152-5093F973B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199">
              <a:extLst>
                <a:ext uri="{FF2B5EF4-FFF2-40B4-BE49-F238E27FC236}">
                  <a16:creationId xmlns:a16="http://schemas.microsoft.com/office/drawing/2014/main" id="{031B9B0A-1159-4E7A-99AE-43D667763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200">
              <a:extLst>
                <a:ext uri="{FF2B5EF4-FFF2-40B4-BE49-F238E27FC236}">
                  <a16:creationId xmlns:a16="http://schemas.microsoft.com/office/drawing/2014/main" id="{7CBA8266-0532-46AB-B4B3-5C6B6969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209">
              <a:extLst>
                <a:ext uri="{FF2B5EF4-FFF2-40B4-BE49-F238E27FC236}">
                  <a16:creationId xmlns:a16="http://schemas.microsoft.com/office/drawing/2014/main" id="{F97A631C-AA29-46C7-A50B-6418FB3A6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219">
              <a:extLst>
                <a:ext uri="{FF2B5EF4-FFF2-40B4-BE49-F238E27FC236}">
                  <a16:creationId xmlns:a16="http://schemas.microsoft.com/office/drawing/2014/main" id="{548F77E8-51F6-4E67-B312-AB47CAA7F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226">
              <a:extLst>
                <a:ext uri="{FF2B5EF4-FFF2-40B4-BE49-F238E27FC236}">
                  <a16:creationId xmlns:a16="http://schemas.microsoft.com/office/drawing/2014/main" id="{8C915AD9-E6D5-476E-92B1-362CBAAD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227">
              <a:extLst>
                <a:ext uri="{FF2B5EF4-FFF2-40B4-BE49-F238E27FC236}">
                  <a16:creationId xmlns:a16="http://schemas.microsoft.com/office/drawing/2014/main" id="{5D56DAC4-C9CC-44DE-B746-6922E2D66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228">
              <a:extLst>
                <a:ext uri="{FF2B5EF4-FFF2-40B4-BE49-F238E27FC236}">
                  <a16:creationId xmlns:a16="http://schemas.microsoft.com/office/drawing/2014/main" id="{EE6B9396-0F63-493C-838A-4C3960A34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229">
              <a:extLst>
                <a:ext uri="{FF2B5EF4-FFF2-40B4-BE49-F238E27FC236}">
                  <a16:creationId xmlns:a16="http://schemas.microsoft.com/office/drawing/2014/main" id="{A96EB196-F9BD-48DD-9719-BCEA2C140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Oval 230">
              <a:extLst>
                <a:ext uri="{FF2B5EF4-FFF2-40B4-BE49-F238E27FC236}">
                  <a16:creationId xmlns:a16="http://schemas.microsoft.com/office/drawing/2014/main" id="{50C23EB3-FBAC-481A-824C-423E6A7AF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Oval 231">
              <a:extLst>
                <a:ext uri="{FF2B5EF4-FFF2-40B4-BE49-F238E27FC236}">
                  <a16:creationId xmlns:a16="http://schemas.microsoft.com/office/drawing/2014/main" id="{1EBA7734-4A73-407E-A77B-9E443047A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232">
              <a:extLst>
                <a:ext uri="{FF2B5EF4-FFF2-40B4-BE49-F238E27FC236}">
                  <a16:creationId xmlns:a16="http://schemas.microsoft.com/office/drawing/2014/main" id="{E8F7FF6E-A954-4A22-B16A-874FCFD6A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233">
              <a:extLst>
                <a:ext uri="{FF2B5EF4-FFF2-40B4-BE49-F238E27FC236}">
                  <a16:creationId xmlns:a16="http://schemas.microsoft.com/office/drawing/2014/main" id="{ECCDCA34-CC4A-42FC-96E0-160DB35A4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234">
              <a:extLst>
                <a:ext uri="{FF2B5EF4-FFF2-40B4-BE49-F238E27FC236}">
                  <a16:creationId xmlns:a16="http://schemas.microsoft.com/office/drawing/2014/main" id="{BEB329CB-244D-4BAE-A32B-A70A6140A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235">
              <a:extLst>
                <a:ext uri="{FF2B5EF4-FFF2-40B4-BE49-F238E27FC236}">
                  <a16:creationId xmlns:a16="http://schemas.microsoft.com/office/drawing/2014/main" id="{41298684-8ED2-4A1C-B658-C4B1B4610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Oval 236">
              <a:extLst>
                <a:ext uri="{FF2B5EF4-FFF2-40B4-BE49-F238E27FC236}">
                  <a16:creationId xmlns:a16="http://schemas.microsoft.com/office/drawing/2014/main" id="{D0F89B32-4493-400A-80C1-4F69CB8D2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Oval 237">
              <a:extLst>
                <a:ext uri="{FF2B5EF4-FFF2-40B4-BE49-F238E27FC236}">
                  <a16:creationId xmlns:a16="http://schemas.microsoft.com/office/drawing/2014/main" id="{E4EE92C4-1A7E-4B77-81C3-1D6644A42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238">
              <a:extLst>
                <a:ext uri="{FF2B5EF4-FFF2-40B4-BE49-F238E27FC236}">
                  <a16:creationId xmlns:a16="http://schemas.microsoft.com/office/drawing/2014/main" id="{847AE20F-9E5A-4E0B-A730-317BC340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239">
              <a:extLst>
                <a:ext uri="{FF2B5EF4-FFF2-40B4-BE49-F238E27FC236}">
                  <a16:creationId xmlns:a16="http://schemas.microsoft.com/office/drawing/2014/main" id="{3125B8CD-51B1-4850-859C-25422414D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240">
              <a:extLst>
                <a:ext uri="{FF2B5EF4-FFF2-40B4-BE49-F238E27FC236}">
                  <a16:creationId xmlns:a16="http://schemas.microsoft.com/office/drawing/2014/main" id="{CF02B696-91CA-42C2-8AB5-AA2AE6265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241">
              <a:extLst>
                <a:ext uri="{FF2B5EF4-FFF2-40B4-BE49-F238E27FC236}">
                  <a16:creationId xmlns:a16="http://schemas.microsoft.com/office/drawing/2014/main" id="{0771D6BF-A875-4608-8D82-C34D8766A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242">
              <a:extLst>
                <a:ext uri="{FF2B5EF4-FFF2-40B4-BE49-F238E27FC236}">
                  <a16:creationId xmlns:a16="http://schemas.microsoft.com/office/drawing/2014/main" id="{93FC48EF-EA25-40D4-9462-7C5E1E2CE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243">
              <a:extLst>
                <a:ext uri="{FF2B5EF4-FFF2-40B4-BE49-F238E27FC236}">
                  <a16:creationId xmlns:a16="http://schemas.microsoft.com/office/drawing/2014/main" id="{A25B7538-6CF2-48ED-849B-CDC969568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Oval 244">
              <a:extLst>
                <a:ext uri="{FF2B5EF4-FFF2-40B4-BE49-F238E27FC236}">
                  <a16:creationId xmlns:a16="http://schemas.microsoft.com/office/drawing/2014/main" id="{52008CD1-B298-419F-9B76-14EC58F46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Oval 245">
              <a:extLst>
                <a:ext uri="{FF2B5EF4-FFF2-40B4-BE49-F238E27FC236}">
                  <a16:creationId xmlns:a16="http://schemas.microsoft.com/office/drawing/2014/main" id="{9D3DB43A-9C8F-4B6F-9901-961C1CE6D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246">
              <a:extLst>
                <a:ext uri="{FF2B5EF4-FFF2-40B4-BE49-F238E27FC236}">
                  <a16:creationId xmlns:a16="http://schemas.microsoft.com/office/drawing/2014/main" id="{492567CA-5389-440B-A54E-E4D985A44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Oval 247">
              <a:extLst>
                <a:ext uri="{FF2B5EF4-FFF2-40B4-BE49-F238E27FC236}">
                  <a16:creationId xmlns:a16="http://schemas.microsoft.com/office/drawing/2014/main" id="{503429BE-2165-4FC8-A234-6DEEE6036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Oval 248">
              <a:extLst>
                <a:ext uri="{FF2B5EF4-FFF2-40B4-BE49-F238E27FC236}">
                  <a16:creationId xmlns:a16="http://schemas.microsoft.com/office/drawing/2014/main" id="{EBBF87A1-4AD3-4660-871E-22467D972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249">
              <a:extLst>
                <a:ext uri="{FF2B5EF4-FFF2-40B4-BE49-F238E27FC236}">
                  <a16:creationId xmlns:a16="http://schemas.microsoft.com/office/drawing/2014/main" id="{CCF9C9B1-D5FE-4956-B365-19038B0A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Oval 250">
              <a:extLst>
                <a:ext uri="{FF2B5EF4-FFF2-40B4-BE49-F238E27FC236}">
                  <a16:creationId xmlns:a16="http://schemas.microsoft.com/office/drawing/2014/main" id="{A0C52540-984B-4CA7-B5CA-3685382A9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Freeform 252">
              <a:extLst>
                <a:ext uri="{FF2B5EF4-FFF2-40B4-BE49-F238E27FC236}">
                  <a16:creationId xmlns:a16="http://schemas.microsoft.com/office/drawing/2014/main" id="{4B9A05D3-F2CE-442F-86BB-02CD64EB3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8" name="Oval 253">
              <a:extLst>
                <a:ext uri="{FF2B5EF4-FFF2-40B4-BE49-F238E27FC236}">
                  <a16:creationId xmlns:a16="http://schemas.microsoft.com/office/drawing/2014/main" id="{886FB94A-C443-4876-B303-C254A8462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Oval 254">
              <a:extLst>
                <a:ext uri="{FF2B5EF4-FFF2-40B4-BE49-F238E27FC236}">
                  <a16:creationId xmlns:a16="http://schemas.microsoft.com/office/drawing/2014/main" id="{AB39DCCA-064C-42A7-B6A9-654BE3CE6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55">
              <a:extLst>
                <a:ext uri="{FF2B5EF4-FFF2-40B4-BE49-F238E27FC236}">
                  <a16:creationId xmlns:a16="http://schemas.microsoft.com/office/drawing/2014/main" id="{12B49CD4-20C3-4EF2-9308-DF574A276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1" name="Oval 256">
              <a:extLst>
                <a:ext uri="{FF2B5EF4-FFF2-40B4-BE49-F238E27FC236}">
                  <a16:creationId xmlns:a16="http://schemas.microsoft.com/office/drawing/2014/main" id="{9762DEC6-F869-49DF-8BE3-4FAF33DDC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Oval 257">
              <a:extLst>
                <a:ext uri="{FF2B5EF4-FFF2-40B4-BE49-F238E27FC236}">
                  <a16:creationId xmlns:a16="http://schemas.microsoft.com/office/drawing/2014/main" id="{486A18C5-1B57-48E6-89F1-E4CD19F9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" name="Freeform 259">
              <a:extLst>
                <a:ext uri="{FF2B5EF4-FFF2-40B4-BE49-F238E27FC236}">
                  <a16:creationId xmlns:a16="http://schemas.microsoft.com/office/drawing/2014/main" id="{CD4CC85B-9660-44C6-9BF6-1CABAC8DF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" name="Freeform 262">
              <a:extLst>
                <a:ext uri="{FF2B5EF4-FFF2-40B4-BE49-F238E27FC236}">
                  <a16:creationId xmlns:a16="http://schemas.microsoft.com/office/drawing/2014/main" id="{E72CFB41-6FA8-49B8-BC2A-8009985BF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Freeform 263">
              <a:extLst>
                <a:ext uri="{FF2B5EF4-FFF2-40B4-BE49-F238E27FC236}">
                  <a16:creationId xmlns:a16="http://schemas.microsoft.com/office/drawing/2014/main" id="{81AE8501-E2D2-4512-B72F-8F56F2300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Freeform 264">
              <a:extLst>
                <a:ext uri="{FF2B5EF4-FFF2-40B4-BE49-F238E27FC236}">
                  <a16:creationId xmlns:a16="http://schemas.microsoft.com/office/drawing/2014/main" id="{8CC88295-1884-4097-BA89-6D81C0144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Freeform 265">
              <a:extLst>
                <a:ext uri="{FF2B5EF4-FFF2-40B4-BE49-F238E27FC236}">
                  <a16:creationId xmlns:a16="http://schemas.microsoft.com/office/drawing/2014/main" id="{D334BEF3-C7F5-4AC9-9364-293FA43A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Freeform 266">
              <a:extLst>
                <a:ext uri="{FF2B5EF4-FFF2-40B4-BE49-F238E27FC236}">
                  <a16:creationId xmlns:a16="http://schemas.microsoft.com/office/drawing/2014/main" id="{731663B4-B24B-4621-97E9-B05E00A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267">
              <a:extLst>
                <a:ext uri="{FF2B5EF4-FFF2-40B4-BE49-F238E27FC236}">
                  <a16:creationId xmlns:a16="http://schemas.microsoft.com/office/drawing/2014/main" id="{D6291C7D-E745-40C9-82DA-9CB766512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68">
              <a:extLst>
                <a:ext uri="{FF2B5EF4-FFF2-40B4-BE49-F238E27FC236}">
                  <a16:creationId xmlns:a16="http://schemas.microsoft.com/office/drawing/2014/main" id="{2B0EFE21-38F1-4712-9541-522DB2C4F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Freeform 269">
              <a:extLst>
                <a:ext uri="{FF2B5EF4-FFF2-40B4-BE49-F238E27FC236}">
                  <a16:creationId xmlns:a16="http://schemas.microsoft.com/office/drawing/2014/main" id="{AC5DFA47-E5F0-4628-9270-504FBAA90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Freeform 270">
              <a:extLst>
                <a:ext uri="{FF2B5EF4-FFF2-40B4-BE49-F238E27FC236}">
                  <a16:creationId xmlns:a16="http://schemas.microsoft.com/office/drawing/2014/main" id="{572E6D81-EE01-4423-AC8C-98143431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Freeform 283">
              <a:extLst>
                <a:ext uri="{FF2B5EF4-FFF2-40B4-BE49-F238E27FC236}">
                  <a16:creationId xmlns:a16="http://schemas.microsoft.com/office/drawing/2014/main" id="{674E6C64-F849-464A-AEA3-FEAAD92A9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Freeform 327">
              <a:extLst>
                <a:ext uri="{FF2B5EF4-FFF2-40B4-BE49-F238E27FC236}">
                  <a16:creationId xmlns:a16="http://schemas.microsoft.com/office/drawing/2014/main" id="{DDFF0C91-0D4E-41CB-B974-192F82D8A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Freeform 328">
              <a:extLst>
                <a:ext uri="{FF2B5EF4-FFF2-40B4-BE49-F238E27FC236}">
                  <a16:creationId xmlns:a16="http://schemas.microsoft.com/office/drawing/2014/main" id="{07E1EA7E-A166-49AB-A7B1-F951CCD33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Freeform 329">
              <a:extLst>
                <a:ext uri="{FF2B5EF4-FFF2-40B4-BE49-F238E27FC236}">
                  <a16:creationId xmlns:a16="http://schemas.microsoft.com/office/drawing/2014/main" id="{41B78489-AB0D-41A7-A62A-2450C738A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330">
              <a:extLst>
                <a:ext uri="{FF2B5EF4-FFF2-40B4-BE49-F238E27FC236}">
                  <a16:creationId xmlns:a16="http://schemas.microsoft.com/office/drawing/2014/main" id="{6A04F72A-1FEC-4B3F-8BAB-19231555D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331">
              <a:extLst>
                <a:ext uri="{FF2B5EF4-FFF2-40B4-BE49-F238E27FC236}">
                  <a16:creationId xmlns:a16="http://schemas.microsoft.com/office/drawing/2014/main" id="{AF206306-8652-4D04-863A-CC66346D0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335">
              <a:extLst>
                <a:ext uri="{FF2B5EF4-FFF2-40B4-BE49-F238E27FC236}">
                  <a16:creationId xmlns:a16="http://schemas.microsoft.com/office/drawing/2014/main" id="{8B237A88-487A-4FC2-BC2A-C68813D97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340">
              <a:extLst>
                <a:ext uri="{FF2B5EF4-FFF2-40B4-BE49-F238E27FC236}">
                  <a16:creationId xmlns:a16="http://schemas.microsoft.com/office/drawing/2014/main" id="{BFC06CA6-B436-44BF-BFED-5EC43DF7B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Freeform 347">
              <a:extLst>
                <a:ext uri="{FF2B5EF4-FFF2-40B4-BE49-F238E27FC236}">
                  <a16:creationId xmlns:a16="http://schemas.microsoft.com/office/drawing/2014/main" id="{60E87EC2-6A4F-4501-B40B-8357A8ED3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Freeform 348">
              <a:extLst>
                <a:ext uri="{FF2B5EF4-FFF2-40B4-BE49-F238E27FC236}">
                  <a16:creationId xmlns:a16="http://schemas.microsoft.com/office/drawing/2014/main" id="{42BD75F2-9B41-4A7F-A0B6-E19E58D43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349">
              <a:extLst>
                <a:ext uri="{FF2B5EF4-FFF2-40B4-BE49-F238E27FC236}">
                  <a16:creationId xmlns:a16="http://schemas.microsoft.com/office/drawing/2014/main" id="{1FE73FAF-EAB7-41F2-A5CA-1D97997CF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350">
              <a:extLst>
                <a:ext uri="{FF2B5EF4-FFF2-40B4-BE49-F238E27FC236}">
                  <a16:creationId xmlns:a16="http://schemas.microsoft.com/office/drawing/2014/main" id="{60C7C79B-53BE-4964-A2F8-8D2D13647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351">
              <a:extLst>
                <a:ext uri="{FF2B5EF4-FFF2-40B4-BE49-F238E27FC236}">
                  <a16:creationId xmlns:a16="http://schemas.microsoft.com/office/drawing/2014/main" id="{C544A35A-9E79-43C5-8883-44DCC9E77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352">
              <a:extLst>
                <a:ext uri="{FF2B5EF4-FFF2-40B4-BE49-F238E27FC236}">
                  <a16:creationId xmlns:a16="http://schemas.microsoft.com/office/drawing/2014/main" id="{4DC2136A-4015-4551-9349-5321E2594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Freeform 353">
              <a:extLst>
                <a:ext uri="{FF2B5EF4-FFF2-40B4-BE49-F238E27FC236}">
                  <a16:creationId xmlns:a16="http://schemas.microsoft.com/office/drawing/2014/main" id="{82985C20-7CAF-411B-AAB5-747BD22DD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Freeform 354">
              <a:extLst>
                <a:ext uri="{FF2B5EF4-FFF2-40B4-BE49-F238E27FC236}">
                  <a16:creationId xmlns:a16="http://schemas.microsoft.com/office/drawing/2014/main" id="{AEA4EFFF-6B12-4576-8B3F-E712D1CE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355">
              <a:extLst>
                <a:ext uri="{FF2B5EF4-FFF2-40B4-BE49-F238E27FC236}">
                  <a16:creationId xmlns:a16="http://schemas.microsoft.com/office/drawing/2014/main" id="{4A904C0F-C992-48A1-AFEC-1A6FB03D6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356">
              <a:extLst>
                <a:ext uri="{FF2B5EF4-FFF2-40B4-BE49-F238E27FC236}">
                  <a16:creationId xmlns:a16="http://schemas.microsoft.com/office/drawing/2014/main" id="{06CE5E83-6118-4502-92A3-13C4E4A65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357">
              <a:extLst>
                <a:ext uri="{FF2B5EF4-FFF2-40B4-BE49-F238E27FC236}">
                  <a16:creationId xmlns:a16="http://schemas.microsoft.com/office/drawing/2014/main" id="{EB55AF0F-220C-429E-9A79-FFB493DB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358">
              <a:extLst>
                <a:ext uri="{FF2B5EF4-FFF2-40B4-BE49-F238E27FC236}">
                  <a16:creationId xmlns:a16="http://schemas.microsoft.com/office/drawing/2014/main" id="{713FC33F-0462-4608-8D98-7F94277BC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359">
              <a:extLst>
                <a:ext uri="{FF2B5EF4-FFF2-40B4-BE49-F238E27FC236}">
                  <a16:creationId xmlns:a16="http://schemas.microsoft.com/office/drawing/2014/main" id="{2683CE68-26C3-40AB-B071-7596FC8DE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360">
              <a:extLst>
                <a:ext uri="{FF2B5EF4-FFF2-40B4-BE49-F238E27FC236}">
                  <a16:creationId xmlns:a16="http://schemas.microsoft.com/office/drawing/2014/main" id="{0A4C10A1-07F4-47F0-AA9C-60E9143C8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Freeform 361">
              <a:extLst>
                <a:ext uri="{FF2B5EF4-FFF2-40B4-BE49-F238E27FC236}">
                  <a16:creationId xmlns:a16="http://schemas.microsoft.com/office/drawing/2014/main" id="{AFFF2B9E-73FD-449A-8DF3-AD0D7F538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Freeform 362">
              <a:extLst>
                <a:ext uri="{FF2B5EF4-FFF2-40B4-BE49-F238E27FC236}">
                  <a16:creationId xmlns:a16="http://schemas.microsoft.com/office/drawing/2014/main" id="{7A4EC360-6858-4EE1-A05F-94696E03E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363">
              <a:extLst>
                <a:ext uri="{FF2B5EF4-FFF2-40B4-BE49-F238E27FC236}">
                  <a16:creationId xmlns:a16="http://schemas.microsoft.com/office/drawing/2014/main" id="{0EB046F4-3072-4DAB-B98E-17ACBCED4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Freeform 364">
              <a:extLst>
                <a:ext uri="{FF2B5EF4-FFF2-40B4-BE49-F238E27FC236}">
                  <a16:creationId xmlns:a16="http://schemas.microsoft.com/office/drawing/2014/main" id="{59198077-B39B-4B64-BAD7-1A134F98A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Freeform 365">
              <a:extLst>
                <a:ext uri="{FF2B5EF4-FFF2-40B4-BE49-F238E27FC236}">
                  <a16:creationId xmlns:a16="http://schemas.microsoft.com/office/drawing/2014/main" id="{D3007916-6855-4208-BA66-066D042C1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366">
              <a:extLst>
                <a:ext uri="{FF2B5EF4-FFF2-40B4-BE49-F238E27FC236}">
                  <a16:creationId xmlns:a16="http://schemas.microsoft.com/office/drawing/2014/main" id="{2CFFA81C-A48D-4A75-8C20-9AC53114F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Freeform 367">
              <a:extLst>
                <a:ext uri="{FF2B5EF4-FFF2-40B4-BE49-F238E27FC236}">
                  <a16:creationId xmlns:a16="http://schemas.microsoft.com/office/drawing/2014/main" id="{03163237-B758-42F5-A166-4AAA402C3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Freeform 368">
              <a:extLst>
                <a:ext uri="{FF2B5EF4-FFF2-40B4-BE49-F238E27FC236}">
                  <a16:creationId xmlns:a16="http://schemas.microsoft.com/office/drawing/2014/main" id="{3AB1EC60-3CC5-4556-B84D-E2B6C792E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369">
              <a:extLst>
                <a:ext uri="{FF2B5EF4-FFF2-40B4-BE49-F238E27FC236}">
                  <a16:creationId xmlns:a16="http://schemas.microsoft.com/office/drawing/2014/main" id="{2078BAB9-2F6C-4168-9451-949B4D090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Freeform 370">
              <a:extLst>
                <a:ext uri="{FF2B5EF4-FFF2-40B4-BE49-F238E27FC236}">
                  <a16:creationId xmlns:a16="http://schemas.microsoft.com/office/drawing/2014/main" id="{63D9D682-0C4E-44ED-9BE8-9B6FF86B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Freeform 371">
              <a:extLst>
                <a:ext uri="{FF2B5EF4-FFF2-40B4-BE49-F238E27FC236}">
                  <a16:creationId xmlns:a16="http://schemas.microsoft.com/office/drawing/2014/main" id="{32BC7D16-F3C2-45D9-B5C1-FA7A6407B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372">
              <a:extLst>
                <a:ext uri="{FF2B5EF4-FFF2-40B4-BE49-F238E27FC236}">
                  <a16:creationId xmlns:a16="http://schemas.microsoft.com/office/drawing/2014/main" id="{C457527E-8834-41BE-A508-3515DB4E4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Freeform 373">
              <a:extLst>
                <a:ext uri="{FF2B5EF4-FFF2-40B4-BE49-F238E27FC236}">
                  <a16:creationId xmlns:a16="http://schemas.microsoft.com/office/drawing/2014/main" id="{FDB3F803-141B-4305-B504-82A973A68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Freeform 374">
              <a:extLst>
                <a:ext uri="{FF2B5EF4-FFF2-40B4-BE49-F238E27FC236}">
                  <a16:creationId xmlns:a16="http://schemas.microsoft.com/office/drawing/2014/main" id="{0197A619-2B03-41FA-AB23-890F9381A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Freeform 375">
              <a:extLst>
                <a:ext uri="{FF2B5EF4-FFF2-40B4-BE49-F238E27FC236}">
                  <a16:creationId xmlns:a16="http://schemas.microsoft.com/office/drawing/2014/main" id="{9CDA7A96-AFC6-49A7-8136-5260112A1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376">
              <a:extLst>
                <a:ext uri="{FF2B5EF4-FFF2-40B4-BE49-F238E27FC236}">
                  <a16:creationId xmlns:a16="http://schemas.microsoft.com/office/drawing/2014/main" id="{F25D53E2-A4DD-4C48-B817-4D7C496A1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1" name="Freeform 377">
              <a:extLst>
                <a:ext uri="{FF2B5EF4-FFF2-40B4-BE49-F238E27FC236}">
                  <a16:creationId xmlns:a16="http://schemas.microsoft.com/office/drawing/2014/main" id="{CBFD3E8F-4A76-4413-8B47-C0FC29409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2" name="Freeform 378">
              <a:extLst>
                <a:ext uri="{FF2B5EF4-FFF2-40B4-BE49-F238E27FC236}">
                  <a16:creationId xmlns:a16="http://schemas.microsoft.com/office/drawing/2014/main" id="{40C1BDF4-2669-49C2-8FAE-1A6988755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379">
              <a:extLst>
                <a:ext uri="{FF2B5EF4-FFF2-40B4-BE49-F238E27FC236}">
                  <a16:creationId xmlns:a16="http://schemas.microsoft.com/office/drawing/2014/main" id="{AB637E02-9171-442A-8E4A-796CBA70B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380">
              <a:extLst>
                <a:ext uri="{FF2B5EF4-FFF2-40B4-BE49-F238E27FC236}">
                  <a16:creationId xmlns:a16="http://schemas.microsoft.com/office/drawing/2014/main" id="{A14B9C36-2605-40DE-A978-E14412CEA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381">
              <a:extLst>
                <a:ext uri="{FF2B5EF4-FFF2-40B4-BE49-F238E27FC236}">
                  <a16:creationId xmlns:a16="http://schemas.microsoft.com/office/drawing/2014/main" id="{6BB8E68A-0A66-4553-83DE-49FEA99DE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382">
              <a:extLst>
                <a:ext uri="{FF2B5EF4-FFF2-40B4-BE49-F238E27FC236}">
                  <a16:creationId xmlns:a16="http://schemas.microsoft.com/office/drawing/2014/main" id="{F8B5324A-D55E-4C82-B8EB-67C1BCB61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383">
              <a:extLst>
                <a:ext uri="{FF2B5EF4-FFF2-40B4-BE49-F238E27FC236}">
                  <a16:creationId xmlns:a16="http://schemas.microsoft.com/office/drawing/2014/main" id="{84BBD1B5-8C1A-4A08-B491-737931019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384">
              <a:extLst>
                <a:ext uri="{FF2B5EF4-FFF2-40B4-BE49-F238E27FC236}">
                  <a16:creationId xmlns:a16="http://schemas.microsoft.com/office/drawing/2014/main" id="{842485DB-6758-427C-8271-1634F448B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385">
              <a:extLst>
                <a:ext uri="{FF2B5EF4-FFF2-40B4-BE49-F238E27FC236}">
                  <a16:creationId xmlns:a16="http://schemas.microsoft.com/office/drawing/2014/main" id="{8268C822-3A6D-43B9-A151-A61F5DC11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386">
              <a:extLst>
                <a:ext uri="{FF2B5EF4-FFF2-40B4-BE49-F238E27FC236}">
                  <a16:creationId xmlns:a16="http://schemas.microsoft.com/office/drawing/2014/main" id="{CFD7442E-5E3A-4B23-B4F7-74E8F4908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387">
              <a:extLst>
                <a:ext uri="{FF2B5EF4-FFF2-40B4-BE49-F238E27FC236}">
                  <a16:creationId xmlns:a16="http://schemas.microsoft.com/office/drawing/2014/main" id="{5DAABF46-FCAD-4A5E-9392-D3B820B37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Freeform 388">
              <a:extLst>
                <a:ext uri="{FF2B5EF4-FFF2-40B4-BE49-F238E27FC236}">
                  <a16:creationId xmlns:a16="http://schemas.microsoft.com/office/drawing/2014/main" id="{CE7324DE-DA7C-4DC9-B39C-0BC83D6F4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Freeform 389">
              <a:extLst>
                <a:ext uri="{FF2B5EF4-FFF2-40B4-BE49-F238E27FC236}">
                  <a16:creationId xmlns:a16="http://schemas.microsoft.com/office/drawing/2014/main" id="{0B82EA2B-0302-47AD-908D-DE3D87341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Freeform 390">
              <a:extLst>
                <a:ext uri="{FF2B5EF4-FFF2-40B4-BE49-F238E27FC236}">
                  <a16:creationId xmlns:a16="http://schemas.microsoft.com/office/drawing/2014/main" id="{1CC9C845-BF3F-4630-A7C8-BAF2BEFEE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" name="Freeform 391">
              <a:extLst>
                <a:ext uri="{FF2B5EF4-FFF2-40B4-BE49-F238E27FC236}">
                  <a16:creationId xmlns:a16="http://schemas.microsoft.com/office/drawing/2014/main" id="{0F47FE35-2F7A-4616-8487-003AEA57F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6" name="Freeform 392">
              <a:extLst>
                <a:ext uri="{FF2B5EF4-FFF2-40B4-BE49-F238E27FC236}">
                  <a16:creationId xmlns:a16="http://schemas.microsoft.com/office/drawing/2014/main" id="{E8C66A8B-2090-4221-A38B-C86A57EB3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Freeform 393">
              <a:extLst>
                <a:ext uri="{FF2B5EF4-FFF2-40B4-BE49-F238E27FC236}">
                  <a16:creationId xmlns:a16="http://schemas.microsoft.com/office/drawing/2014/main" id="{B28E2B08-05D9-4064-A58F-6A92DF1E5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Freeform 394">
              <a:extLst>
                <a:ext uri="{FF2B5EF4-FFF2-40B4-BE49-F238E27FC236}">
                  <a16:creationId xmlns:a16="http://schemas.microsoft.com/office/drawing/2014/main" id="{3CCBFA4C-133E-46BA-A2DC-C5672C92F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Freeform 395">
              <a:extLst>
                <a:ext uri="{FF2B5EF4-FFF2-40B4-BE49-F238E27FC236}">
                  <a16:creationId xmlns:a16="http://schemas.microsoft.com/office/drawing/2014/main" id="{5D5758AF-29DC-4C74-ABD3-246EC6629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Freeform 396">
              <a:extLst>
                <a:ext uri="{FF2B5EF4-FFF2-40B4-BE49-F238E27FC236}">
                  <a16:creationId xmlns:a16="http://schemas.microsoft.com/office/drawing/2014/main" id="{3A3FE502-C0FF-4CEB-B584-98072D62E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1" name="Freeform 397">
              <a:extLst>
                <a:ext uri="{FF2B5EF4-FFF2-40B4-BE49-F238E27FC236}">
                  <a16:creationId xmlns:a16="http://schemas.microsoft.com/office/drawing/2014/main" id="{340EDF3E-D108-46D2-91C7-E9F339841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2" name="Freeform 398">
              <a:extLst>
                <a:ext uri="{FF2B5EF4-FFF2-40B4-BE49-F238E27FC236}">
                  <a16:creationId xmlns:a16="http://schemas.microsoft.com/office/drawing/2014/main" id="{AB2228FF-3BAD-4536-B93F-D68FE7623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399">
              <a:extLst>
                <a:ext uri="{FF2B5EF4-FFF2-40B4-BE49-F238E27FC236}">
                  <a16:creationId xmlns:a16="http://schemas.microsoft.com/office/drawing/2014/main" id="{FF28C539-0335-4412-80EB-FFCAA1295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400">
              <a:extLst>
                <a:ext uri="{FF2B5EF4-FFF2-40B4-BE49-F238E27FC236}">
                  <a16:creationId xmlns:a16="http://schemas.microsoft.com/office/drawing/2014/main" id="{85725A60-FE07-44CD-8733-8941536B7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401">
              <a:extLst>
                <a:ext uri="{FF2B5EF4-FFF2-40B4-BE49-F238E27FC236}">
                  <a16:creationId xmlns:a16="http://schemas.microsoft.com/office/drawing/2014/main" id="{22893F6A-84A6-40CB-B096-7B70E82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402">
              <a:extLst>
                <a:ext uri="{FF2B5EF4-FFF2-40B4-BE49-F238E27FC236}">
                  <a16:creationId xmlns:a16="http://schemas.microsoft.com/office/drawing/2014/main" id="{DBFE32B2-D106-4E32-8364-D67D5870A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403">
              <a:extLst>
                <a:ext uri="{FF2B5EF4-FFF2-40B4-BE49-F238E27FC236}">
                  <a16:creationId xmlns:a16="http://schemas.microsoft.com/office/drawing/2014/main" id="{43A79A49-FCDF-4352-BEAA-49DD880EF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404">
              <a:extLst>
                <a:ext uri="{FF2B5EF4-FFF2-40B4-BE49-F238E27FC236}">
                  <a16:creationId xmlns:a16="http://schemas.microsoft.com/office/drawing/2014/main" id="{9DA8D567-1574-4DFE-A98A-CD4871119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405">
              <a:extLst>
                <a:ext uri="{FF2B5EF4-FFF2-40B4-BE49-F238E27FC236}">
                  <a16:creationId xmlns:a16="http://schemas.microsoft.com/office/drawing/2014/main" id="{A6EB99E5-2052-4D1D-A0BD-DCEDBB926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407">
              <a:extLst>
                <a:ext uri="{FF2B5EF4-FFF2-40B4-BE49-F238E27FC236}">
                  <a16:creationId xmlns:a16="http://schemas.microsoft.com/office/drawing/2014/main" id="{A5A6B38D-7CDB-44A3-97FC-1B562C64C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408">
              <a:extLst>
                <a:ext uri="{FF2B5EF4-FFF2-40B4-BE49-F238E27FC236}">
                  <a16:creationId xmlns:a16="http://schemas.microsoft.com/office/drawing/2014/main" id="{9F7D3F97-D808-4ACA-8C53-6C65A8F1E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409">
              <a:extLst>
                <a:ext uri="{FF2B5EF4-FFF2-40B4-BE49-F238E27FC236}">
                  <a16:creationId xmlns:a16="http://schemas.microsoft.com/office/drawing/2014/main" id="{5C9D4C09-AA09-410F-ABAF-F7E98C766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410">
              <a:extLst>
                <a:ext uri="{FF2B5EF4-FFF2-40B4-BE49-F238E27FC236}">
                  <a16:creationId xmlns:a16="http://schemas.microsoft.com/office/drawing/2014/main" id="{539F1372-F02C-4A8C-AAEC-EB7F21D48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411">
              <a:extLst>
                <a:ext uri="{FF2B5EF4-FFF2-40B4-BE49-F238E27FC236}">
                  <a16:creationId xmlns:a16="http://schemas.microsoft.com/office/drawing/2014/main" id="{52168730-1BD3-42D7-B5E4-CBCD50D8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412">
              <a:extLst>
                <a:ext uri="{FF2B5EF4-FFF2-40B4-BE49-F238E27FC236}">
                  <a16:creationId xmlns:a16="http://schemas.microsoft.com/office/drawing/2014/main" id="{2202087E-9FA5-4F30-A91F-A21D12220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413">
              <a:extLst>
                <a:ext uri="{FF2B5EF4-FFF2-40B4-BE49-F238E27FC236}">
                  <a16:creationId xmlns:a16="http://schemas.microsoft.com/office/drawing/2014/main" id="{F78ABF50-3707-4E10-BBEE-12ACBD0A2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414">
              <a:extLst>
                <a:ext uri="{FF2B5EF4-FFF2-40B4-BE49-F238E27FC236}">
                  <a16:creationId xmlns:a16="http://schemas.microsoft.com/office/drawing/2014/main" id="{9DC524BC-D677-4D95-8306-7A658110C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415">
              <a:extLst>
                <a:ext uri="{FF2B5EF4-FFF2-40B4-BE49-F238E27FC236}">
                  <a16:creationId xmlns:a16="http://schemas.microsoft.com/office/drawing/2014/main" id="{83992942-B27D-4B04-AE85-2EAE1588E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416">
              <a:extLst>
                <a:ext uri="{FF2B5EF4-FFF2-40B4-BE49-F238E27FC236}">
                  <a16:creationId xmlns:a16="http://schemas.microsoft.com/office/drawing/2014/main" id="{C2E72C15-FDD3-4C7A-AC53-C610BF1E3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Freeform 417">
              <a:extLst>
                <a:ext uri="{FF2B5EF4-FFF2-40B4-BE49-F238E27FC236}">
                  <a16:creationId xmlns:a16="http://schemas.microsoft.com/office/drawing/2014/main" id="{4002DD88-EC7F-4666-8A88-0DBFFE5C2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418">
              <a:extLst>
                <a:ext uri="{FF2B5EF4-FFF2-40B4-BE49-F238E27FC236}">
                  <a16:creationId xmlns:a16="http://schemas.microsoft.com/office/drawing/2014/main" id="{D84B2BE2-BF92-4BDF-92F9-A22F44894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419">
              <a:extLst>
                <a:ext uri="{FF2B5EF4-FFF2-40B4-BE49-F238E27FC236}">
                  <a16:creationId xmlns:a16="http://schemas.microsoft.com/office/drawing/2014/main" id="{160046FC-8B2D-4773-8CAA-A6114F3C8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420">
              <a:extLst>
                <a:ext uri="{FF2B5EF4-FFF2-40B4-BE49-F238E27FC236}">
                  <a16:creationId xmlns:a16="http://schemas.microsoft.com/office/drawing/2014/main" id="{2849D476-D3B5-4B5B-B82B-71332169C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421">
              <a:extLst>
                <a:ext uri="{FF2B5EF4-FFF2-40B4-BE49-F238E27FC236}">
                  <a16:creationId xmlns:a16="http://schemas.microsoft.com/office/drawing/2014/main" id="{71F7D830-6813-4CD7-9261-3359A4D46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422">
              <a:extLst>
                <a:ext uri="{FF2B5EF4-FFF2-40B4-BE49-F238E27FC236}">
                  <a16:creationId xmlns:a16="http://schemas.microsoft.com/office/drawing/2014/main" id="{473F90EE-5A34-4EF7-A135-F73DB2C60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423">
              <a:extLst>
                <a:ext uri="{FF2B5EF4-FFF2-40B4-BE49-F238E27FC236}">
                  <a16:creationId xmlns:a16="http://schemas.microsoft.com/office/drawing/2014/main" id="{93941FFD-0532-42CD-B3D3-FF80018B9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424">
              <a:extLst>
                <a:ext uri="{FF2B5EF4-FFF2-40B4-BE49-F238E27FC236}">
                  <a16:creationId xmlns:a16="http://schemas.microsoft.com/office/drawing/2014/main" id="{98A11A17-7FF8-41B1-8BB8-7D52B8D7C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425">
              <a:extLst>
                <a:ext uri="{FF2B5EF4-FFF2-40B4-BE49-F238E27FC236}">
                  <a16:creationId xmlns:a16="http://schemas.microsoft.com/office/drawing/2014/main" id="{E1A4B5BA-57D3-4FA1-8E6B-9584633CB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Freeform 426">
              <a:extLst>
                <a:ext uri="{FF2B5EF4-FFF2-40B4-BE49-F238E27FC236}">
                  <a16:creationId xmlns:a16="http://schemas.microsoft.com/office/drawing/2014/main" id="{1A501EF3-C794-457C-BCE8-737D191A9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0" name="Freeform 427">
              <a:extLst>
                <a:ext uri="{FF2B5EF4-FFF2-40B4-BE49-F238E27FC236}">
                  <a16:creationId xmlns:a16="http://schemas.microsoft.com/office/drawing/2014/main" id="{4B9445AF-5FB3-4FA1-985A-167FEAF3F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1" name="Freeform 428">
              <a:extLst>
                <a:ext uri="{FF2B5EF4-FFF2-40B4-BE49-F238E27FC236}">
                  <a16:creationId xmlns:a16="http://schemas.microsoft.com/office/drawing/2014/main" id="{14A065E2-B07F-4FDE-B5F3-26D615FC1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2" name="Freeform 429">
              <a:extLst>
                <a:ext uri="{FF2B5EF4-FFF2-40B4-BE49-F238E27FC236}">
                  <a16:creationId xmlns:a16="http://schemas.microsoft.com/office/drawing/2014/main" id="{6CE3540E-2CBD-451F-A7BD-7A73528B1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3" name="Freeform 430">
              <a:extLst>
                <a:ext uri="{FF2B5EF4-FFF2-40B4-BE49-F238E27FC236}">
                  <a16:creationId xmlns:a16="http://schemas.microsoft.com/office/drawing/2014/main" id="{1F30BDD1-29D3-4C91-86ED-A87CE1713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4" name="Freeform 431">
              <a:extLst>
                <a:ext uri="{FF2B5EF4-FFF2-40B4-BE49-F238E27FC236}">
                  <a16:creationId xmlns:a16="http://schemas.microsoft.com/office/drawing/2014/main" id="{598BE7E9-EFEA-40D8-B263-BD9362E0B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5" name="Freeform 432">
              <a:extLst>
                <a:ext uri="{FF2B5EF4-FFF2-40B4-BE49-F238E27FC236}">
                  <a16:creationId xmlns:a16="http://schemas.microsoft.com/office/drawing/2014/main" id="{EA5DDD1D-6D59-46C6-B64D-6E498BE41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" name="Freeform 433">
              <a:extLst>
                <a:ext uri="{FF2B5EF4-FFF2-40B4-BE49-F238E27FC236}">
                  <a16:creationId xmlns:a16="http://schemas.microsoft.com/office/drawing/2014/main" id="{FD121BC4-E395-45BC-9EAC-C4914DB3B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7" name="Freeform 434">
              <a:extLst>
                <a:ext uri="{FF2B5EF4-FFF2-40B4-BE49-F238E27FC236}">
                  <a16:creationId xmlns:a16="http://schemas.microsoft.com/office/drawing/2014/main" id="{79C3AA99-8300-4126-8C13-F35C18D22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8" name="Freeform 435">
              <a:extLst>
                <a:ext uri="{FF2B5EF4-FFF2-40B4-BE49-F238E27FC236}">
                  <a16:creationId xmlns:a16="http://schemas.microsoft.com/office/drawing/2014/main" id="{C1651093-7422-4EF4-A6D9-28A626D7E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9" name="Freeform 436">
              <a:extLst>
                <a:ext uri="{FF2B5EF4-FFF2-40B4-BE49-F238E27FC236}">
                  <a16:creationId xmlns:a16="http://schemas.microsoft.com/office/drawing/2014/main" id="{212481F7-478F-49B7-A462-D4EBA85A8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0" name="Freeform 437">
              <a:extLst>
                <a:ext uri="{FF2B5EF4-FFF2-40B4-BE49-F238E27FC236}">
                  <a16:creationId xmlns:a16="http://schemas.microsoft.com/office/drawing/2014/main" id="{FF949558-A379-4F5D-A53A-1AB9072D2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1" name="Freeform 438">
              <a:extLst>
                <a:ext uri="{FF2B5EF4-FFF2-40B4-BE49-F238E27FC236}">
                  <a16:creationId xmlns:a16="http://schemas.microsoft.com/office/drawing/2014/main" id="{5FF43503-732D-49A8-9CBC-442AD96ED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2" name="Freeform 439">
              <a:extLst>
                <a:ext uri="{FF2B5EF4-FFF2-40B4-BE49-F238E27FC236}">
                  <a16:creationId xmlns:a16="http://schemas.microsoft.com/office/drawing/2014/main" id="{EB6F7579-94E1-45C6-8784-1A0D6B52A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3" name="Freeform 440">
              <a:extLst>
                <a:ext uri="{FF2B5EF4-FFF2-40B4-BE49-F238E27FC236}">
                  <a16:creationId xmlns:a16="http://schemas.microsoft.com/office/drawing/2014/main" id="{1CE3FA42-F96D-480A-82CA-78C66924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4" name="Freeform 441">
              <a:extLst>
                <a:ext uri="{FF2B5EF4-FFF2-40B4-BE49-F238E27FC236}">
                  <a16:creationId xmlns:a16="http://schemas.microsoft.com/office/drawing/2014/main" id="{6609685F-F0F8-47B4-9070-8A4D8D2F8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5" name="Freeform 442">
              <a:extLst>
                <a:ext uri="{FF2B5EF4-FFF2-40B4-BE49-F238E27FC236}">
                  <a16:creationId xmlns:a16="http://schemas.microsoft.com/office/drawing/2014/main" id="{77FB3F48-AC5B-4D26-8093-2CEC21C5D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" name="Freeform 443">
              <a:extLst>
                <a:ext uri="{FF2B5EF4-FFF2-40B4-BE49-F238E27FC236}">
                  <a16:creationId xmlns:a16="http://schemas.microsoft.com/office/drawing/2014/main" id="{3B0BF2DE-2EC2-4845-B1B4-0F5B79FFC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7" name="Freeform 444">
              <a:extLst>
                <a:ext uri="{FF2B5EF4-FFF2-40B4-BE49-F238E27FC236}">
                  <a16:creationId xmlns:a16="http://schemas.microsoft.com/office/drawing/2014/main" id="{7587831D-0CE2-4FD7-B372-BCE0359E7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445">
              <a:extLst>
                <a:ext uri="{FF2B5EF4-FFF2-40B4-BE49-F238E27FC236}">
                  <a16:creationId xmlns:a16="http://schemas.microsoft.com/office/drawing/2014/main" id="{3E76F38F-8A6D-4F01-877E-5CDA3AE2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446">
              <a:extLst>
                <a:ext uri="{FF2B5EF4-FFF2-40B4-BE49-F238E27FC236}">
                  <a16:creationId xmlns:a16="http://schemas.microsoft.com/office/drawing/2014/main" id="{CA1CCD8D-7043-409F-8F4C-3DFB379D0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447">
              <a:extLst>
                <a:ext uri="{FF2B5EF4-FFF2-40B4-BE49-F238E27FC236}">
                  <a16:creationId xmlns:a16="http://schemas.microsoft.com/office/drawing/2014/main" id="{D92E5300-5EDD-4095-AD5C-3859F1AC5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448">
              <a:extLst>
                <a:ext uri="{FF2B5EF4-FFF2-40B4-BE49-F238E27FC236}">
                  <a16:creationId xmlns:a16="http://schemas.microsoft.com/office/drawing/2014/main" id="{42AFA221-0D49-47CD-AB38-29F4B9E3F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449">
              <a:extLst>
                <a:ext uri="{FF2B5EF4-FFF2-40B4-BE49-F238E27FC236}">
                  <a16:creationId xmlns:a16="http://schemas.microsoft.com/office/drawing/2014/main" id="{75E8C8B8-479F-4F58-B50F-2254638DD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3" name="Freeform 450">
              <a:extLst>
                <a:ext uri="{FF2B5EF4-FFF2-40B4-BE49-F238E27FC236}">
                  <a16:creationId xmlns:a16="http://schemas.microsoft.com/office/drawing/2014/main" id="{EA8AD2E7-442F-4229-A9E6-180E818CF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4" name="Freeform 451">
              <a:extLst>
                <a:ext uri="{FF2B5EF4-FFF2-40B4-BE49-F238E27FC236}">
                  <a16:creationId xmlns:a16="http://schemas.microsoft.com/office/drawing/2014/main" id="{D3517422-9933-499C-9651-B54642A8D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5" name="Freeform 452">
              <a:extLst>
                <a:ext uri="{FF2B5EF4-FFF2-40B4-BE49-F238E27FC236}">
                  <a16:creationId xmlns:a16="http://schemas.microsoft.com/office/drawing/2014/main" id="{5867953E-E6E4-481A-BCD2-BBF39B0DD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453">
              <a:extLst>
                <a:ext uri="{FF2B5EF4-FFF2-40B4-BE49-F238E27FC236}">
                  <a16:creationId xmlns:a16="http://schemas.microsoft.com/office/drawing/2014/main" id="{B4F16766-479B-4297-BD3E-E9A838538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7" name="Freeform 454">
              <a:extLst>
                <a:ext uri="{FF2B5EF4-FFF2-40B4-BE49-F238E27FC236}">
                  <a16:creationId xmlns:a16="http://schemas.microsoft.com/office/drawing/2014/main" id="{7C9F8F70-3FE8-4D81-BF19-684B73F85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8" name="Freeform 455">
              <a:extLst>
                <a:ext uri="{FF2B5EF4-FFF2-40B4-BE49-F238E27FC236}">
                  <a16:creationId xmlns:a16="http://schemas.microsoft.com/office/drawing/2014/main" id="{EEDA10EE-B838-4DF6-AB54-4318618E5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9" name="Freeform 456">
              <a:extLst>
                <a:ext uri="{FF2B5EF4-FFF2-40B4-BE49-F238E27FC236}">
                  <a16:creationId xmlns:a16="http://schemas.microsoft.com/office/drawing/2014/main" id="{DE0A35B5-FAAA-4C3A-8E6D-69186A687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0" name="Freeform 457">
              <a:extLst>
                <a:ext uri="{FF2B5EF4-FFF2-40B4-BE49-F238E27FC236}">
                  <a16:creationId xmlns:a16="http://schemas.microsoft.com/office/drawing/2014/main" id="{5FAD5595-75F7-4E50-81C9-1086E3FC2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458">
              <a:extLst>
                <a:ext uri="{FF2B5EF4-FFF2-40B4-BE49-F238E27FC236}">
                  <a16:creationId xmlns:a16="http://schemas.microsoft.com/office/drawing/2014/main" id="{FAA2578D-C72F-4C78-A57A-DB2CD2FAD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2" name="Freeform 459">
              <a:extLst>
                <a:ext uri="{FF2B5EF4-FFF2-40B4-BE49-F238E27FC236}">
                  <a16:creationId xmlns:a16="http://schemas.microsoft.com/office/drawing/2014/main" id="{7BA9D888-D3B3-4F5E-9593-B827EB799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3" name="Freeform 460">
              <a:extLst>
                <a:ext uri="{FF2B5EF4-FFF2-40B4-BE49-F238E27FC236}">
                  <a16:creationId xmlns:a16="http://schemas.microsoft.com/office/drawing/2014/main" id="{45731BAC-B5E3-4520-A7B2-5FF0AF7BE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4" name="Freeform 461">
              <a:extLst>
                <a:ext uri="{FF2B5EF4-FFF2-40B4-BE49-F238E27FC236}">
                  <a16:creationId xmlns:a16="http://schemas.microsoft.com/office/drawing/2014/main" id="{B5AC303D-DBE9-419B-B836-13B124D01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5" name="Freeform 462">
              <a:extLst>
                <a:ext uri="{FF2B5EF4-FFF2-40B4-BE49-F238E27FC236}">
                  <a16:creationId xmlns:a16="http://schemas.microsoft.com/office/drawing/2014/main" id="{5EF9E4E9-8086-4822-8D9A-0BEA4B3D7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6" name="Freeform 463">
              <a:extLst>
                <a:ext uri="{FF2B5EF4-FFF2-40B4-BE49-F238E27FC236}">
                  <a16:creationId xmlns:a16="http://schemas.microsoft.com/office/drawing/2014/main" id="{BA464D09-8C86-4228-9BCC-BD1C65A41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" name="Freeform 464">
              <a:extLst>
                <a:ext uri="{FF2B5EF4-FFF2-40B4-BE49-F238E27FC236}">
                  <a16:creationId xmlns:a16="http://schemas.microsoft.com/office/drawing/2014/main" id="{A116D193-87D7-4B8C-98CF-D32A115A1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465">
              <a:extLst>
                <a:ext uri="{FF2B5EF4-FFF2-40B4-BE49-F238E27FC236}">
                  <a16:creationId xmlns:a16="http://schemas.microsoft.com/office/drawing/2014/main" id="{1A192E49-B9FA-4BB9-80D1-38AE146EC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466">
              <a:extLst>
                <a:ext uri="{FF2B5EF4-FFF2-40B4-BE49-F238E27FC236}">
                  <a16:creationId xmlns:a16="http://schemas.microsoft.com/office/drawing/2014/main" id="{47ED1DB9-8C3D-4506-A517-0CA7BE5E8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467">
              <a:extLst>
                <a:ext uri="{FF2B5EF4-FFF2-40B4-BE49-F238E27FC236}">
                  <a16:creationId xmlns:a16="http://schemas.microsoft.com/office/drawing/2014/main" id="{43154FCA-3C4C-4524-AAA4-14DC2D3A5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468">
              <a:extLst>
                <a:ext uri="{FF2B5EF4-FFF2-40B4-BE49-F238E27FC236}">
                  <a16:creationId xmlns:a16="http://schemas.microsoft.com/office/drawing/2014/main" id="{0DC3BAE6-B526-44B4-B8DD-8BA914537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469">
              <a:extLst>
                <a:ext uri="{FF2B5EF4-FFF2-40B4-BE49-F238E27FC236}">
                  <a16:creationId xmlns:a16="http://schemas.microsoft.com/office/drawing/2014/main" id="{E52E2A82-A0D9-42F1-A637-D96FBB570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470">
              <a:extLst>
                <a:ext uri="{FF2B5EF4-FFF2-40B4-BE49-F238E27FC236}">
                  <a16:creationId xmlns:a16="http://schemas.microsoft.com/office/drawing/2014/main" id="{E78C9B55-0062-4F72-A30F-B35D5CE65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471">
              <a:extLst>
                <a:ext uri="{FF2B5EF4-FFF2-40B4-BE49-F238E27FC236}">
                  <a16:creationId xmlns:a16="http://schemas.microsoft.com/office/drawing/2014/main" id="{4C250F4F-7A5B-493D-95F6-34633A80B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472">
              <a:extLst>
                <a:ext uri="{FF2B5EF4-FFF2-40B4-BE49-F238E27FC236}">
                  <a16:creationId xmlns:a16="http://schemas.microsoft.com/office/drawing/2014/main" id="{2D23D54E-16EA-4F39-AC83-75006D5AB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473">
              <a:extLst>
                <a:ext uri="{FF2B5EF4-FFF2-40B4-BE49-F238E27FC236}">
                  <a16:creationId xmlns:a16="http://schemas.microsoft.com/office/drawing/2014/main" id="{4AE19798-0759-4858-8C93-9FA517FFD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474">
              <a:extLst>
                <a:ext uri="{FF2B5EF4-FFF2-40B4-BE49-F238E27FC236}">
                  <a16:creationId xmlns:a16="http://schemas.microsoft.com/office/drawing/2014/main" id="{03178F01-6EFA-42DE-8A5D-A7BF1A965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475">
              <a:extLst>
                <a:ext uri="{FF2B5EF4-FFF2-40B4-BE49-F238E27FC236}">
                  <a16:creationId xmlns:a16="http://schemas.microsoft.com/office/drawing/2014/main" id="{1683B59D-5675-48F7-A3A0-3C04C779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476">
              <a:extLst>
                <a:ext uri="{FF2B5EF4-FFF2-40B4-BE49-F238E27FC236}">
                  <a16:creationId xmlns:a16="http://schemas.microsoft.com/office/drawing/2014/main" id="{16642CE1-87C6-4980-A421-7CB2A7C81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477">
              <a:extLst>
                <a:ext uri="{FF2B5EF4-FFF2-40B4-BE49-F238E27FC236}">
                  <a16:creationId xmlns:a16="http://schemas.microsoft.com/office/drawing/2014/main" id="{9AEE291B-B46B-4254-A18B-15FFF4FEA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478">
              <a:extLst>
                <a:ext uri="{FF2B5EF4-FFF2-40B4-BE49-F238E27FC236}">
                  <a16:creationId xmlns:a16="http://schemas.microsoft.com/office/drawing/2014/main" id="{DAB4432C-7390-4873-9C64-F507C6CA1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479">
              <a:extLst>
                <a:ext uri="{FF2B5EF4-FFF2-40B4-BE49-F238E27FC236}">
                  <a16:creationId xmlns:a16="http://schemas.microsoft.com/office/drawing/2014/main" id="{A1918858-5C66-40D3-9F80-D433C304C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480">
              <a:extLst>
                <a:ext uri="{FF2B5EF4-FFF2-40B4-BE49-F238E27FC236}">
                  <a16:creationId xmlns:a16="http://schemas.microsoft.com/office/drawing/2014/main" id="{C059DE06-99EE-4477-BA65-3EDA6ECBC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481">
              <a:extLst>
                <a:ext uri="{FF2B5EF4-FFF2-40B4-BE49-F238E27FC236}">
                  <a16:creationId xmlns:a16="http://schemas.microsoft.com/office/drawing/2014/main" id="{D0C40485-DBD2-4C87-8DC1-E411FE49B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482">
              <a:extLst>
                <a:ext uri="{FF2B5EF4-FFF2-40B4-BE49-F238E27FC236}">
                  <a16:creationId xmlns:a16="http://schemas.microsoft.com/office/drawing/2014/main" id="{C8BCB483-8F04-43A8-829E-F3DE3BA42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483">
              <a:extLst>
                <a:ext uri="{FF2B5EF4-FFF2-40B4-BE49-F238E27FC236}">
                  <a16:creationId xmlns:a16="http://schemas.microsoft.com/office/drawing/2014/main" id="{71F7845C-4CAE-4760-955E-5C76285BE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484">
              <a:extLst>
                <a:ext uri="{FF2B5EF4-FFF2-40B4-BE49-F238E27FC236}">
                  <a16:creationId xmlns:a16="http://schemas.microsoft.com/office/drawing/2014/main" id="{6AD65B03-2390-4D9A-8613-C19C3AE2B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485">
              <a:extLst>
                <a:ext uri="{FF2B5EF4-FFF2-40B4-BE49-F238E27FC236}">
                  <a16:creationId xmlns:a16="http://schemas.microsoft.com/office/drawing/2014/main" id="{09B477A0-C0F5-4ECE-A3BC-6AF2EEB9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486">
              <a:extLst>
                <a:ext uri="{FF2B5EF4-FFF2-40B4-BE49-F238E27FC236}">
                  <a16:creationId xmlns:a16="http://schemas.microsoft.com/office/drawing/2014/main" id="{541A8AC9-DC25-402F-ADCB-BC788CF0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487">
              <a:extLst>
                <a:ext uri="{FF2B5EF4-FFF2-40B4-BE49-F238E27FC236}">
                  <a16:creationId xmlns:a16="http://schemas.microsoft.com/office/drawing/2014/main" id="{801BA0E9-0867-461E-B0A8-0B73C98E8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488">
              <a:extLst>
                <a:ext uri="{FF2B5EF4-FFF2-40B4-BE49-F238E27FC236}">
                  <a16:creationId xmlns:a16="http://schemas.microsoft.com/office/drawing/2014/main" id="{7D2912EF-874C-4C18-9B2F-94A574381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489">
              <a:extLst>
                <a:ext uri="{FF2B5EF4-FFF2-40B4-BE49-F238E27FC236}">
                  <a16:creationId xmlns:a16="http://schemas.microsoft.com/office/drawing/2014/main" id="{7CDE5A13-AB2D-4959-AF3A-9DED3D3E1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490">
              <a:extLst>
                <a:ext uri="{FF2B5EF4-FFF2-40B4-BE49-F238E27FC236}">
                  <a16:creationId xmlns:a16="http://schemas.microsoft.com/office/drawing/2014/main" id="{C9761505-574F-4F13-B37C-C5949BEC8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491">
              <a:extLst>
                <a:ext uri="{FF2B5EF4-FFF2-40B4-BE49-F238E27FC236}">
                  <a16:creationId xmlns:a16="http://schemas.microsoft.com/office/drawing/2014/main" id="{550A70B0-9F29-487C-AC37-F21DB837F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492">
              <a:extLst>
                <a:ext uri="{FF2B5EF4-FFF2-40B4-BE49-F238E27FC236}">
                  <a16:creationId xmlns:a16="http://schemas.microsoft.com/office/drawing/2014/main" id="{ED42D88C-A46F-436D-AECA-04DC0081D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493">
              <a:extLst>
                <a:ext uri="{FF2B5EF4-FFF2-40B4-BE49-F238E27FC236}">
                  <a16:creationId xmlns:a16="http://schemas.microsoft.com/office/drawing/2014/main" id="{7DE76BF6-76E9-499E-B683-FBBB0A97E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494">
              <a:extLst>
                <a:ext uri="{FF2B5EF4-FFF2-40B4-BE49-F238E27FC236}">
                  <a16:creationId xmlns:a16="http://schemas.microsoft.com/office/drawing/2014/main" id="{73B8BB0C-215E-4CDC-A06E-8A2BD1360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495">
              <a:extLst>
                <a:ext uri="{FF2B5EF4-FFF2-40B4-BE49-F238E27FC236}">
                  <a16:creationId xmlns:a16="http://schemas.microsoft.com/office/drawing/2014/main" id="{E89A597A-D1C2-43E6-939E-C792C48F8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496">
              <a:extLst>
                <a:ext uri="{FF2B5EF4-FFF2-40B4-BE49-F238E27FC236}">
                  <a16:creationId xmlns:a16="http://schemas.microsoft.com/office/drawing/2014/main" id="{26B6D473-0A65-479C-8E8F-0265638C7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497">
              <a:extLst>
                <a:ext uri="{FF2B5EF4-FFF2-40B4-BE49-F238E27FC236}">
                  <a16:creationId xmlns:a16="http://schemas.microsoft.com/office/drawing/2014/main" id="{A6395AD9-255E-435F-BAE3-64CEAA2E0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498">
              <a:extLst>
                <a:ext uri="{FF2B5EF4-FFF2-40B4-BE49-F238E27FC236}">
                  <a16:creationId xmlns:a16="http://schemas.microsoft.com/office/drawing/2014/main" id="{B6A638E9-31FD-435F-AF9D-75222384C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499">
              <a:extLst>
                <a:ext uri="{FF2B5EF4-FFF2-40B4-BE49-F238E27FC236}">
                  <a16:creationId xmlns:a16="http://schemas.microsoft.com/office/drawing/2014/main" id="{FF8EA47B-56C3-4861-9DB4-E4DAAC5E0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500">
              <a:extLst>
                <a:ext uri="{FF2B5EF4-FFF2-40B4-BE49-F238E27FC236}">
                  <a16:creationId xmlns:a16="http://schemas.microsoft.com/office/drawing/2014/main" id="{24212EEF-A3F7-4850-A47C-BF356A054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501">
              <a:extLst>
                <a:ext uri="{FF2B5EF4-FFF2-40B4-BE49-F238E27FC236}">
                  <a16:creationId xmlns:a16="http://schemas.microsoft.com/office/drawing/2014/main" id="{6C4EBD65-DBCA-4E30-947F-08896BEBB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502">
              <a:extLst>
                <a:ext uri="{FF2B5EF4-FFF2-40B4-BE49-F238E27FC236}">
                  <a16:creationId xmlns:a16="http://schemas.microsoft.com/office/drawing/2014/main" id="{FE1785A6-150D-4D2A-8EA4-CCF408CDA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503">
              <a:extLst>
                <a:ext uri="{FF2B5EF4-FFF2-40B4-BE49-F238E27FC236}">
                  <a16:creationId xmlns:a16="http://schemas.microsoft.com/office/drawing/2014/main" id="{D6079912-81A1-4826-B82C-E32BE9620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504">
              <a:extLst>
                <a:ext uri="{FF2B5EF4-FFF2-40B4-BE49-F238E27FC236}">
                  <a16:creationId xmlns:a16="http://schemas.microsoft.com/office/drawing/2014/main" id="{F236A1AA-2F25-4B34-A855-9557C9BCD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505">
              <a:extLst>
                <a:ext uri="{FF2B5EF4-FFF2-40B4-BE49-F238E27FC236}">
                  <a16:creationId xmlns:a16="http://schemas.microsoft.com/office/drawing/2014/main" id="{48FEA2C1-4EAA-4B63-A676-B5308BCED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506">
              <a:extLst>
                <a:ext uri="{FF2B5EF4-FFF2-40B4-BE49-F238E27FC236}">
                  <a16:creationId xmlns:a16="http://schemas.microsoft.com/office/drawing/2014/main" id="{5E339637-522C-44CB-9B8C-06C62F870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507">
              <a:extLst>
                <a:ext uri="{FF2B5EF4-FFF2-40B4-BE49-F238E27FC236}">
                  <a16:creationId xmlns:a16="http://schemas.microsoft.com/office/drawing/2014/main" id="{AC1B446F-1356-4781-841E-4A74D1449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508">
              <a:extLst>
                <a:ext uri="{FF2B5EF4-FFF2-40B4-BE49-F238E27FC236}">
                  <a16:creationId xmlns:a16="http://schemas.microsoft.com/office/drawing/2014/main" id="{EFA329C5-BF63-4029-B401-D88BCF855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509">
              <a:extLst>
                <a:ext uri="{FF2B5EF4-FFF2-40B4-BE49-F238E27FC236}">
                  <a16:creationId xmlns:a16="http://schemas.microsoft.com/office/drawing/2014/main" id="{A76617AF-E9D3-479F-98ED-7F778C87E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510">
              <a:extLst>
                <a:ext uri="{FF2B5EF4-FFF2-40B4-BE49-F238E27FC236}">
                  <a16:creationId xmlns:a16="http://schemas.microsoft.com/office/drawing/2014/main" id="{BCB30029-581E-4CC2-8A54-BCA48A418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511">
              <a:extLst>
                <a:ext uri="{FF2B5EF4-FFF2-40B4-BE49-F238E27FC236}">
                  <a16:creationId xmlns:a16="http://schemas.microsoft.com/office/drawing/2014/main" id="{1FE6AAFB-3911-45CD-BDF7-7F9F9BC4C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512">
              <a:extLst>
                <a:ext uri="{FF2B5EF4-FFF2-40B4-BE49-F238E27FC236}">
                  <a16:creationId xmlns:a16="http://schemas.microsoft.com/office/drawing/2014/main" id="{CD55F066-5871-4027-A36F-0690EBCBE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513">
              <a:extLst>
                <a:ext uri="{FF2B5EF4-FFF2-40B4-BE49-F238E27FC236}">
                  <a16:creationId xmlns:a16="http://schemas.microsoft.com/office/drawing/2014/main" id="{5DE30F89-95DC-4778-87AC-0AEB62237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514">
              <a:extLst>
                <a:ext uri="{FF2B5EF4-FFF2-40B4-BE49-F238E27FC236}">
                  <a16:creationId xmlns:a16="http://schemas.microsoft.com/office/drawing/2014/main" id="{17C958B5-16AF-41D1-8D1E-BB84F3813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515">
              <a:extLst>
                <a:ext uri="{FF2B5EF4-FFF2-40B4-BE49-F238E27FC236}">
                  <a16:creationId xmlns:a16="http://schemas.microsoft.com/office/drawing/2014/main" id="{19C57536-CE07-4E13-BA9C-A156F9A3B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516">
              <a:extLst>
                <a:ext uri="{FF2B5EF4-FFF2-40B4-BE49-F238E27FC236}">
                  <a16:creationId xmlns:a16="http://schemas.microsoft.com/office/drawing/2014/main" id="{F3EF0609-397C-4C40-BA6E-DFBD5CB75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517">
              <a:extLst>
                <a:ext uri="{FF2B5EF4-FFF2-40B4-BE49-F238E27FC236}">
                  <a16:creationId xmlns:a16="http://schemas.microsoft.com/office/drawing/2014/main" id="{47BAA8AD-117E-45F0-9F5B-CFA6BF57B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518">
              <a:extLst>
                <a:ext uri="{FF2B5EF4-FFF2-40B4-BE49-F238E27FC236}">
                  <a16:creationId xmlns:a16="http://schemas.microsoft.com/office/drawing/2014/main" id="{63F6F490-AE56-4CD9-8878-8E58A99A9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519">
              <a:extLst>
                <a:ext uri="{FF2B5EF4-FFF2-40B4-BE49-F238E27FC236}">
                  <a16:creationId xmlns:a16="http://schemas.microsoft.com/office/drawing/2014/main" id="{12E68A6F-1E0A-4942-88C0-543C2AE9E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520">
              <a:extLst>
                <a:ext uri="{FF2B5EF4-FFF2-40B4-BE49-F238E27FC236}">
                  <a16:creationId xmlns:a16="http://schemas.microsoft.com/office/drawing/2014/main" id="{CF8B036A-2EB7-4F03-8A91-73FDE8543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521">
              <a:extLst>
                <a:ext uri="{FF2B5EF4-FFF2-40B4-BE49-F238E27FC236}">
                  <a16:creationId xmlns:a16="http://schemas.microsoft.com/office/drawing/2014/main" id="{4F7A6816-1A75-4297-B30A-D35E21A11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522">
              <a:extLst>
                <a:ext uri="{FF2B5EF4-FFF2-40B4-BE49-F238E27FC236}">
                  <a16:creationId xmlns:a16="http://schemas.microsoft.com/office/drawing/2014/main" id="{D4C35987-1F6E-4B2E-8E24-B995407F5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523">
              <a:extLst>
                <a:ext uri="{FF2B5EF4-FFF2-40B4-BE49-F238E27FC236}">
                  <a16:creationId xmlns:a16="http://schemas.microsoft.com/office/drawing/2014/main" id="{EEE77439-8BD3-432D-A850-9D202980A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7" name="Freeform 524">
              <a:extLst>
                <a:ext uri="{FF2B5EF4-FFF2-40B4-BE49-F238E27FC236}">
                  <a16:creationId xmlns:a16="http://schemas.microsoft.com/office/drawing/2014/main" id="{BB8F44B9-488E-4072-AD9E-6F2195A5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8" name="Freeform 525">
              <a:extLst>
                <a:ext uri="{FF2B5EF4-FFF2-40B4-BE49-F238E27FC236}">
                  <a16:creationId xmlns:a16="http://schemas.microsoft.com/office/drawing/2014/main" id="{DA058FE8-E058-47E0-964D-90B5E88B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9" name="Freeform 526">
              <a:extLst>
                <a:ext uri="{FF2B5EF4-FFF2-40B4-BE49-F238E27FC236}">
                  <a16:creationId xmlns:a16="http://schemas.microsoft.com/office/drawing/2014/main" id="{46E16002-6F8E-4FA8-A578-06E72EF35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0" name="Freeform 527">
              <a:extLst>
                <a:ext uri="{FF2B5EF4-FFF2-40B4-BE49-F238E27FC236}">
                  <a16:creationId xmlns:a16="http://schemas.microsoft.com/office/drawing/2014/main" id="{551496FA-263D-4584-A40A-07CF1283D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" name="Freeform 528">
              <a:extLst>
                <a:ext uri="{FF2B5EF4-FFF2-40B4-BE49-F238E27FC236}">
                  <a16:creationId xmlns:a16="http://schemas.microsoft.com/office/drawing/2014/main" id="{9B84F229-B8D3-4B07-8D45-4D06D7B33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2" name="Freeform 529">
              <a:extLst>
                <a:ext uri="{FF2B5EF4-FFF2-40B4-BE49-F238E27FC236}">
                  <a16:creationId xmlns:a16="http://schemas.microsoft.com/office/drawing/2014/main" id="{78E8C3CE-14D1-48A2-A000-4C0AA43DB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3" name="Freeform 530">
              <a:extLst>
                <a:ext uri="{FF2B5EF4-FFF2-40B4-BE49-F238E27FC236}">
                  <a16:creationId xmlns:a16="http://schemas.microsoft.com/office/drawing/2014/main" id="{3D1B2B58-503D-40E6-8EF5-72B850F4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4" name="Freeform 531">
              <a:extLst>
                <a:ext uri="{FF2B5EF4-FFF2-40B4-BE49-F238E27FC236}">
                  <a16:creationId xmlns:a16="http://schemas.microsoft.com/office/drawing/2014/main" id="{2016F19B-59CA-4ACE-B23E-A3FD7F9B3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5" name="Freeform 532">
              <a:extLst>
                <a:ext uri="{FF2B5EF4-FFF2-40B4-BE49-F238E27FC236}">
                  <a16:creationId xmlns:a16="http://schemas.microsoft.com/office/drawing/2014/main" id="{5618D5B9-1076-49D7-8170-2EF10317F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6" name="Freeform 533">
              <a:extLst>
                <a:ext uri="{FF2B5EF4-FFF2-40B4-BE49-F238E27FC236}">
                  <a16:creationId xmlns:a16="http://schemas.microsoft.com/office/drawing/2014/main" id="{D750E0D8-D90B-4E32-A357-EA40E4F6D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534">
              <a:extLst>
                <a:ext uri="{FF2B5EF4-FFF2-40B4-BE49-F238E27FC236}">
                  <a16:creationId xmlns:a16="http://schemas.microsoft.com/office/drawing/2014/main" id="{3019F2AD-E0A3-4CC8-9DC4-E504CACF4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" name="Freeform 535">
              <a:extLst>
                <a:ext uri="{FF2B5EF4-FFF2-40B4-BE49-F238E27FC236}">
                  <a16:creationId xmlns:a16="http://schemas.microsoft.com/office/drawing/2014/main" id="{714DBB6D-FB38-4073-A266-FC177F5FA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" name="Freeform 536">
              <a:extLst>
                <a:ext uri="{FF2B5EF4-FFF2-40B4-BE49-F238E27FC236}">
                  <a16:creationId xmlns:a16="http://schemas.microsoft.com/office/drawing/2014/main" id="{AA7BE082-E106-4331-9E1D-5DF6F4757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0" name="Freeform 537">
              <a:extLst>
                <a:ext uri="{FF2B5EF4-FFF2-40B4-BE49-F238E27FC236}">
                  <a16:creationId xmlns:a16="http://schemas.microsoft.com/office/drawing/2014/main" id="{3B0359BB-7E66-4567-B191-748C02208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1" name="Freeform 538">
              <a:extLst>
                <a:ext uri="{FF2B5EF4-FFF2-40B4-BE49-F238E27FC236}">
                  <a16:creationId xmlns:a16="http://schemas.microsoft.com/office/drawing/2014/main" id="{F4793B8B-7E0F-4066-B264-AAF898A53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2" name="Freeform 539">
              <a:extLst>
                <a:ext uri="{FF2B5EF4-FFF2-40B4-BE49-F238E27FC236}">
                  <a16:creationId xmlns:a16="http://schemas.microsoft.com/office/drawing/2014/main" id="{FBA619C1-C36A-40BC-849A-5EE045741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3" name="Freeform 540">
              <a:extLst>
                <a:ext uri="{FF2B5EF4-FFF2-40B4-BE49-F238E27FC236}">
                  <a16:creationId xmlns:a16="http://schemas.microsoft.com/office/drawing/2014/main" id="{A768B27C-77DF-451D-B8BD-F666F2D6D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4" name="Freeform 541">
              <a:extLst>
                <a:ext uri="{FF2B5EF4-FFF2-40B4-BE49-F238E27FC236}">
                  <a16:creationId xmlns:a16="http://schemas.microsoft.com/office/drawing/2014/main" id="{8496B228-6E84-4484-94C7-6D2ACB5E3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5" name="Freeform 542">
              <a:extLst>
                <a:ext uri="{FF2B5EF4-FFF2-40B4-BE49-F238E27FC236}">
                  <a16:creationId xmlns:a16="http://schemas.microsoft.com/office/drawing/2014/main" id="{C5C1E997-A051-41F6-AA32-469E4C900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6" name="Freeform 543">
              <a:extLst>
                <a:ext uri="{FF2B5EF4-FFF2-40B4-BE49-F238E27FC236}">
                  <a16:creationId xmlns:a16="http://schemas.microsoft.com/office/drawing/2014/main" id="{6F5EB328-8237-476A-9951-39833007D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7" name="Freeform 544">
              <a:extLst>
                <a:ext uri="{FF2B5EF4-FFF2-40B4-BE49-F238E27FC236}">
                  <a16:creationId xmlns:a16="http://schemas.microsoft.com/office/drawing/2014/main" id="{646D650E-4010-4ACD-9ECD-D222FC2C3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8" name="Freeform 545">
              <a:extLst>
                <a:ext uri="{FF2B5EF4-FFF2-40B4-BE49-F238E27FC236}">
                  <a16:creationId xmlns:a16="http://schemas.microsoft.com/office/drawing/2014/main" id="{2345C3A4-555B-4E8D-A5E1-22EBA6239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9" name="Freeform 546">
              <a:extLst>
                <a:ext uri="{FF2B5EF4-FFF2-40B4-BE49-F238E27FC236}">
                  <a16:creationId xmlns:a16="http://schemas.microsoft.com/office/drawing/2014/main" id="{4CF715DF-3788-4D1D-8035-DD2838D0A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547">
              <a:extLst>
                <a:ext uri="{FF2B5EF4-FFF2-40B4-BE49-F238E27FC236}">
                  <a16:creationId xmlns:a16="http://schemas.microsoft.com/office/drawing/2014/main" id="{10133B2F-E6F3-415A-90B0-59763EB56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548">
              <a:extLst>
                <a:ext uri="{FF2B5EF4-FFF2-40B4-BE49-F238E27FC236}">
                  <a16:creationId xmlns:a16="http://schemas.microsoft.com/office/drawing/2014/main" id="{120F6094-3B70-4826-97CE-5627F5BD3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2" name="Freeform 549">
              <a:extLst>
                <a:ext uri="{FF2B5EF4-FFF2-40B4-BE49-F238E27FC236}">
                  <a16:creationId xmlns:a16="http://schemas.microsoft.com/office/drawing/2014/main" id="{A5F3F291-049C-47E4-84A8-324E3928D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3" name="Freeform 550">
              <a:extLst>
                <a:ext uri="{FF2B5EF4-FFF2-40B4-BE49-F238E27FC236}">
                  <a16:creationId xmlns:a16="http://schemas.microsoft.com/office/drawing/2014/main" id="{85999611-4F8B-42AD-BC78-BCB1DAB3F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4" name="Freeform 551">
              <a:extLst>
                <a:ext uri="{FF2B5EF4-FFF2-40B4-BE49-F238E27FC236}">
                  <a16:creationId xmlns:a16="http://schemas.microsoft.com/office/drawing/2014/main" id="{CF34F44A-4F39-4C6C-8D75-74495A276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5" name="Freeform 552">
              <a:extLst>
                <a:ext uri="{FF2B5EF4-FFF2-40B4-BE49-F238E27FC236}">
                  <a16:creationId xmlns:a16="http://schemas.microsoft.com/office/drawing/2014/main" id="{55493CA4-ABB9-4DA3-8B92-8079FD89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6" name="Freeform 553">
              <a:extLst>
                <a:ext uri="{FF2B5EF4-FFF2-40B4-BE49-F238E27FC236}">
                  <a16:creationId xmlns:a16="http://schemas.microsoft.com/office/drawing/2014/main" id="{DD8235D9-6405-400D-AA8D-D1E56847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0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412</Words>
  <Application>Microsoft Office PowerPoint</Application>
  <PresentationFormat>Widescreen</PresentationFormat>
  <Paragraphs>83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等线</vt:lpstr>
      <vt:lpstr>Arial</vt:lpstr>
      <vt:lpstr>Times New Roman</vt:lpstr>
      <vt:lpstr>UTM Cookies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Ngọc Anh Nguyễn</cp:lastModifiedBy>
  <cp:revision>203</cp:revision>
  <dcterms:created xsi:type="dcterms:W3CDTF">2009-11-24T12:53:26Z</dcterms:created>
  <dcterms:modified xsi:type="dcterms:W3CDTF">2021-12-19T16:13:10Z</dcterms:modified>
</cp:coreProperties>
</file>